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68" r:id="rId6"/>
    <p:sldId id="269" r:id="rId7"/>
    <p:sldId id="260" r:id="rId8"/>
    <p:sldId id="261" r:id="rId9"/>
    <p:sldId id="262" r:id="rId10"/>
    <p:sldId id="263" r:id="rId11"/>
    <p:sldId id="264" r:id="rId12"/>
    <p:sldId id="265" r:id="rId13"/>
    <p:sldId id="266" r:id="rId14"/>
    <p:sldId id="270" r:id="rId15"/>
  </p:sldIdLst>
  <p:sldSz cx="9144000" cy="6858000" type="screen4x3"/>
  <p:notesSz cx="6858000" cy="9144000"/>
  <p:defaultTextStyle>
    <a:defPPr>
      <a:defRPr lang="kl-G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387"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da-DK"/>
              <a:t>Klik for at redigere i master</a:t>
            </a:r>
            <a:endParaRPr kumimoji="0" lang="en-US"/>
          </a:p>
        </p:txBody>
      </p:sp>
      <p:sp>
        <p:nvSpPr>
          <p:cNvPr id="9" name="U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a:t>Klik for at redigere i master</a:t>
            </a:r>
            <a:endParaRPr kumimoji="0" lang="en-US"/>
          </a:p>
        </p:txBody>
      </p:sp>
      <p:sp>
        <p:nvSpPr>
          <p:cNvPr id="28" name="Pladsholder til dato 27"/>
          <p:cNvSpPr>
            <a:spLocks noGrp="1"/>
          </p:cNvSpPr>
          <p:nvPr>
            <p:ph type="dt" sz="half" idx="10"/>
          </p:nvPr>
        </p:nvSpPr>
        <p:spPr bwMode="auto">
          <a:xfrm rot="5400000">
            <a:off x="7764621" y="1174097"/>
            <a:ext cx="2286000" cy="381000"/>
          </a:xfrm>
        </p:spPr>
        <p:txBody>
          <a:bodyPr/>
          <a:lstStyle/>
          <a:p>
            <a:fld id="{8E53BDA3-B6AF-4A03-8BB7-5C8B27E37B6F}" type="datetimeFigureOut">
              <a:rPr lang="kl-GL" smtClean="0"/>
              <a:t>28-06-2023</a:t>
            </a:fld>
            <a:endParaRPr lang="kl-GL"/>
          </a:p>
        </p:txBody>
      </p:sp>
      <p:sp>
        <p:nvSpPr>
          <p:cNvPr id="17" name="Pladsholder til sidefod 16"/>
          <p:cNvSpPr>
            <a:spLocks noGrp="1"/>
          </p:cNvSpPr>
          <p:nvPr>
            <p:ph type="ftr" sz="quarter" idx="11"/>
          </p:nvPr>
        </p:nvSpPr>
        <p:spPr bwMode="auto">
          <a:xfrm rot="5400000">
            <a:off x="7077269" y="4181669"/>
            <a:ext cx="3657600" cy="384048"/>
          </a:xfrm>
        </p:spPr>
        <p:txBody>
          <a:bodyPr/>
          <a:lstStyle/>
          <a:p>
            <a:endParaRPr lang="kl-GL"/>
          </a:p>
        </p:txBody>
      </p:sp>
      <p:sp>
        <p:nvSpPr>
          <p:cNvPr id="10" name="Rektangel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ktangel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ktangel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Lige forbindelse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Lige forbindelse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Lige forbindelse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Lige forbindels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Lige forbindelse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Lige forbindelse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ktangel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Pladsholder til diasnummer 28"/>
          <p:cNvSpPr>
            <a:spLocks noGrp="1"/>
          </p:cNvSpPr>
          <p:nvPr>
            <p:ph type="sldNum" sz="quarter" idx="12"/>
          </p:nvPr>
        </p:nvSpPr>
        <p:spPr bwMode="auto">
          <a:xfrm>
            <a:off x="1325544" y="4928702"/>
            <a:ext cx="609600" cy="517524"/>
          </a:xfrm>
        </p:spPr>
        <p:txBody>
          <a:bodyPr/>
          <a:lstStyle/>
          <a:p>
            <a:fld id="{8A28B5E1-DEBE-4803-847F-FBF129E9E269}" type="slidenum">
              <a:rPr lang="kl-GL" smtClean="0"/>
              <a:t>‹nr.›</a:t>
            </a:fld>
            <a:endParaRPr lang="kl-G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8E53BDA3-B6AF-4A03-8BB7-5C8B27E37B6F}" type="datetimeFigureOut">
              <a:rPr lang="kl-GL" smtClean="0"/>
              <a:t>28-06-2023</a:t>
            </a:fld>
            <a:endParaRPr lang="kl-GL"/>
          </a:p>
        </p:txBody>
      </p:sp>
      <p:sp>
        <p:nvSpPr>
          <p:cNvPr id="5" name="Pladsholder til sidefod 4"/>
          <p:cNvSpPr>
            <a:spLocks noGrp="1"/>
          </p:cNvSpPr>
          <p:nvPr>
            <p:ph type="ftr" sz="quarter" idx="11"/>
          </p:nvPr>
        </p:nvSpPr>
        <p:spPr/>
        <p:txBody>
          <a:bodyPr/>
          <a:lstStyle/>
          <a:p>
            <a:endParaRPr lang="kl-GL"/>
          </a:p>
        </p:txBody>
      </p:sp>
      <p:sp>
        <p:nvSpPr>
          <p:cNvPr id="6" name="Pladsholder til diasnummer 5"/>
          <p:cNvSpPr>
            <a:spLocks noGrp="1"/>
          </p:cNvSpPr>
          <p:nvPr>
            <p:ph type="sldNum" sz="quarter" idx="12"/>
          </p:nvPr>
        </p:nvSpPr>
        <p:spPr/>
        <p:txBody>
          <a:bodyPr/>
          <a:lstStyle/>
          <a:p>
            <a:fld id="{8A28B5E1-DEBE-4803-847F-FBF129E9E269}" type="slidenum">
              <a:rPr lang="kl-GL" smtClean="0"/>
              <a:t>‹nr.›</a:t>
            </a:fld>
            <a:endParaRPr lang="kl-G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9"/>
            <a:ext cx="1676400" cy="5851525"/>
          </a:xfrm>
        </p:spPr>
        <p:txBody>
          <a:bodyPr vert="eaVert"/>
          <a:lstStyle/>
          <a:p>
            <a:r>
              <a:rPr kumimoji="0" lang="da-DK"/>
              <a:t>Klik for at redigere i master</a:t>
            </a:r>
            <a:endParaRPr kumimoji="0" lang="en-US"/>
          </a:p>
        </p:txBody>
      </p:sp>
      <p:sp>
        <p:nvSpPr>
          <p:cNvPr id="3" name="Pladsholder til lodret titel 2"/>
          <p:cNvSpPr>
            <a:spLocks noGrp="1"/>
          </p:cNvSpPr>
          <p:nvPr>
            <p:ph type="body" orient="vert" idx="1"/>
          </p:nvPr>
        </p:nvSpPr>
        <p:spPr>
          <a:xfrm>
            <a:off x="457200" y="274638"/>
            <a:ext cx="6019800" cy="5851525"/>
          </a:xfrm>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fld id="{8E53BDA3-B6AF-4A03-8BB7-5C8B27E37B6F}" type="datetimeFigureOut">
              <a:rPr lang="kl-GL" smtClean="0"/>
              <a:t>28-06-2023</a:t>
            </a:fld>
            <a:endParaRPr lang="kl-GL"/>
          </a:p>
        </p:txBody>
      </p:sp>
      <p:sp>
        <p:nvSpPr>
          <p:cNvPr id="5" name="Pladsholder til sidefod 4"/>
          <p:cNvSpPr>
            <a:spLocks noGrp="1"/>
          </p:cNvSpPr>
          <p:nvPr>
            <p:ph type="ftr" sz="quarter" idx="11"/>
          </p:nvPr>
        </p:nvSpPr>
        <p:spPr/>
        <p:txBody>
          <a:bodyPr/>
          <a:lstStyle/>
          <a:p>
            <a:endParaRPr lang="kl-GL"/>
          </a:p>
        </p:txBody>
      </p:sp>
      <p:sp>
        <p:nvSpPr>
          <p:cNvPr id="6" name="Pladsholder til diasnummer 5"/>
          <p:cNvSpPr>
            <a:spLocks noGrp="1"/>
          </p:cNvSpPr>
          <p:nvPr>
            <p:ph type="sldNum" sz="quarter" idx="12"/>
          </p:nvPr>
        </p:nvSpPr>
        <p:spPr/>
        <p:txBody>
          <a:bodyPr/>
          <a:lstStyle/>
          <a:p>
            <a:fld id="{8A28B5E1-DEBE-4803-847F-FBF129E9E269}" type="slidenum">
              <a:rPr lang="kl-GL" smtClean="0"/>
              <a:t>‹nr.›</a:t>
            </a:fld>
            <a:endParaRPr lang="kl-G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8" name="Pladsholder til indhold 7"/>
          <p:cNvSpPr>
            <a:spLocks noGrp="1"/>
          </p:cNvSpPr>
          <p:nvPr>
            <p:ph sz="quarter" idx="1"/>
          </p:nvPr>
        </p:nvSpPr>
        <p:spPr>
          <a:xfrm>
            <a:off x="457200" y="1600200"/>
            <a:ext cx="7467600" cy="4873752"/>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4"/>
          </p:nvPr>
        </p:nvSpPr>
        <p:spPr/>
        <p:txBody>
          <a:bodyPr rtlCol="0"/>
          <a:lstStyle/>
          <a:p>
            <a:fld id="{8E53BDA3-B6AF-4A03-8BB7-5C8B27E37B6F}" type="datetimeFigureOut">
              <a:rPr lang="kl-GL" smtClean="0"/>
              <a:t>28-06-2023</a:t>
            </a:fld>
            <a:endParaRPr lang="kl-GL"/>
          </a:p>
        </p:txBody>
      </p:sp>
      <p:sp>
        <p:nvSpPr>
          <p:cNvPr id="9" name="Pladsholder til diasnummer 8"/>
          <p:cNvSpPr>
            <a:spLocks noGrp="1"/>
          </p:cNvSpPr>
          <p:nvPr>
            <p:ph type="sldNum" sz="quarter" idx="15"/>
          </p:nvPr>
        </p:nvSpPr>
        <p:spPr/>
        <p:txBody>
          <a:bodyPr rtlCol="0"/>
          <a:lstStyle/>
          <a:p>
            <a:fld id="{8A28B5E1-DEBE-4803-847F-FBF129E9E269}" type="slidenum">
              <a:rPr lang="kl-GL" smtClean="0"/>
              <a:t>‹nr.›</a:t>
            </a:fld>
            <a:endParaRPr lang="kl-GL"/>
          </a:p>
        </p:txBody>
      </p:sp>
      <p:sp>
        <p:nvSpPr>
          <p:cNvPr id="10" name="Pladsholder til sidefod 9"/>
          <p:cNvSpPr>
            <a:spLocks noGrp="1"/>
          </p:cNvSpPr>
          <p:nvPr>
            <p:ph type="ftr" sz="quarter" idx="16"/>
          </p:nvPr>
        </p:nvSpPr>
        <p:spPr/>
        <p:txBody>
          <a:bodyPr rtlCol="0"/>
          <a:lstStyle/>
          <a:p>
            <a:endParaRPr lang="kl-G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da-DK"/>
              <a:t>Klik for at redigere i master</a:t>
            </a:r>
            <a:endParaRPr kumimoji="0" lang="en-US"/>
          </a:p>
        </p:txBody>
      </p:sp>
      <p:sp>
        <p:nvSpPr>
          <p:cNvPr id="3" name="Pladsholder til teks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a:t>Klik for at redigere i master</a:t>
            </a:r>
          </a:p>
        </p:txBody>
      </p:sp>
      <p:sp>
        <p:nvSpPr>
          <p:cNvPr id="4" name="Pladsholder til dato 3"/>
          <p:cNvSpPr>
            <a:spLocks noGrp="1"/>
          </p:cNvSpPr>
          <p:nvPr>
            <p:ph type="dt" sz="half" idx="10"/>
          </p:nvPr>
        </p:nvSpPr>
        <p:spPr bwMode="auto">
          <a:xfrm rot="5400000">
            <a:off x="7763256" y="1170432"/>
            <a:ext cx="2286000" cy="381000"/>
          </a:xfrm>
        </p:spPr>
        <p:txBody>
          <a:bodyPr/>
          <a:lstStyle/>
          <a:p>
            <a:fld id="{8E53BDA3-B6AF-4A03-8BB7-5C8B27E37B6F}" type="datetimeFigureOut">
              <a:rPr lang="kl-GL" smtClean="0"/>
              <a:t>28-06-2023</a:t>
            </a:fld>
            <a:endParaRPr lang="kl-GL"/>
          </a:p>
        </p:txBody>
      </p:sp>
      <p:sp>
        <p:nvSpPr>
          <p:cNvPr id="5" name="Pladsholder til sidefod 4"/>
          <p:cNvSpPr>
            <a:spLocks noGrp="1"/>
          </p:cNvSpPr>
          <p:nvPr>
            <p:ph type="ftr" sz="quarter" idx="11"/>
          </p:nvPr>
        </p:nvSpPr>
        <p:spPr bwMode="auto">
          <a:xfrm rot="5400000">
            <a:off x="7077456" y="4178808"/>
            <a:ext cx="3657600" cy="384048"/>
          </a:xfrm>
        </p:spPr>
        <p:txBody>
          <a:bodyPr/>
          <a:lstStyle/>
          <a:p>
            <a:endParaRPr lang="kl-GL"/>
          </a:p>
        </p:txBody>
      </p:sp>
      <p:sp>
        <p:nvSpPr>
          <p:cNvPr id="9" name="Rektangel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Lige forbindelse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Lige forbindelse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Lige forbindelse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Lige forbindels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Lige forbindelse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ktangel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Lige forbindelse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Pladsholder til diasnummer 5"/>
          <p:cNvSpPr>
            <a:spLocks noGrp="1"/>
          </p:cNvSpPr>
          <p:nvPr>
            <p:ph type="sldNum" sz="quarter" idx="12"/>
          </p:nvPr>
        </p:nvSpPr>
        <p:spPr bwMode="auto">
          <a:xfrm>
            <a:off x="1340616" y="4928702"/>
            <a:ext cx="609600" cy="517524"/>
          </a:xfrm>
        </p:spPr>
        <p:txBody>
          <a:bodyPr/>
          <a:lstStyle/>
          <a:p>
            <a:fld id="{8A28B5E1-DEBE-4803-847F-FBF129E9E269}" type="slidenum">
              <a:rPr lang="kl-GL" smtClean="0"/>
              <a:t>‹nr.›</a:t>
            </a:fld>
            <a:endParaRPr lang="kl-G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5" name="Pladsholder til dato 4"/>
          <p:cNvSpPr>
            <a:spLocks noGrp="1"/>
          </p:cNvSpPr>
          <p:nvPr>
            <p:ph type="dt" sz="half" idx="10"/>
          </p:nvPr>
        </p:nvSpPr>
        <p:spPr/>
        <p:txBody>
          <a:bodyPr/>
          <a:lstStyle/>
          <a:p>
            <a:fld id="{8E53BDA3-B6AF-4A03-8BB7-5C8B27E37B6F}" type="datetimeFigureOut">
              <a:rPr lang="kl-GL" smtClean="0"/>
              <a:t>28-06-2023</a:t>
            </a:fld>
            <a:endParaRPr lang="kl-GL"/>
          </a:p>
        </p:txBody>
      </p:sp>
      <p:sp>
        <p:nvSpPr>
          <p:cNvPr id="6" name="Pladsholder til sidefod 5"/>
          <p:cNvSpPr>
            <a:spLocks noGrp="1"/>
          </p:cNvSpPr>
          <p:nvPr>
            <p:ph type="ftr" sz="quarter" idx="11"/>
          </p:nvPr>
        </p:nvSpPr>
        <p:spPr/>
        <p:txBody>
          <a:bodyPr/>
          <a:lstStyle/>
          <a:p>
            <a:endParaRPr lang="kl-GL"/>
          </a:p>
        </p:txBody>
      </p:sp>
      <p:sp>
        <p:nvSpPr>
          <p:cNvPr id="7" name="Pladsholder til diasnummer 6"/>
          <p:cNvSpPr>
            <a:spLocks noGrp="1"/>
          </p:cNvSpPr>
          <p:nvPr>
            <p:ph type="sldNum" sz="quarter" idx="12"/>
          </p:nvPr>
        </p:nvSpPr>
        <p:spPr/>
        <p:txBody>
          <a:bodyPr/>
          <a:lstStyle/>
          <a:p>
            <a:fld id="{8A28B5E1-DEBE-4803-847F-FBF129E9E269}" type="slidenum">
              <a:rPr lang="kl-GL" smtClean="0"/>
              <a:t>‹nr.›</a:t>
            </a:fld>
            <a:endParaRPr lang="kl-GL"/>
          </a:p>
        </p:txBody>
      </p:sp>
      <p:sp>
        <p:nvSpPr>
          <p:cNvPr id="9" name="Pladsholder til indhold 8"/>
          <p:cNvSpPr>
            <a:spLocks noGrp="1"/>
          </p:cNvSpPr>
          <p:nvPr>
            <p:ph sz="quarter" idx="1"/>
          </p:nvPr>
        </p:nvSpPr>
        <p:spPr>
          <a:xfrm>
            <a:off x="457200" y="1600200"/>
            <a:ext cx="3657600" cy="4572000"/>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11" name="Pladsholder til indhold 10"/>
          <p:cNvSpPr>
            <a:spLocks noGrp="1"/>
          </p:cNvSpPr>
          <p:nvPr>
            <p:ph sz="quarter" idx="2"/>
          </p:nvPr>
        </p:nvSpPr>
        <p:spPr>
          <a:xfrm>
            <a:off x="4270248" y="1600200"/>
            <a:ext cx="3657600" cy="4572000"/>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da-DK"/>
              <a:t>Klik for at redigere i master</a:t>
            </a:r>
            <a:endParaRPr kumimoji="0" lang="en-US"/>
          </a:p>
        </p:txBody>
      </p:sp>
      <p:sp>
        <p:nvSpPr>
          <p:cNvPr id="7" name="Pladsholder til dato 6"/>
          <p:cNvSpPr>
            <a:spLocks noGrp="1"/>
          </p:cNvSpPr>
          <p:nvPr>
            <p:ph type="dt" sz="half" idx="10"/>
          </p:nvPr>
        </p:nvSpPr>
        <p:spPr/>
        <p:txBody>
          <a:bodyPr/>
          <a:lstStyle/>
          <a:p>
            <a:fld id="{8E53BDA3-B6AF-4A03-8BB7-5C8B27E37B6F}" type="datetimeFigureOut">
              <a:rPr lang="kl-GL" smtClean="0"/>
              <a:t>28-06-2023</a:t>
            </a:fld>
            <a:endParaRPr lang="kl-GL"/>
          </a:p>
        </p:txBody>
      </p:sp>
      <p:sp>
        <p:nvSpPr>
          <p:cNvPr id="8" name="Pladsholder til sidefod 7"/>
          <p:cNvSpPr>
            <a:spLocks noGrp="1"/>
          </p:cNvSpPr>
          <p:nvPr>
            <p:ph type="ftr" sz="quarter" idx="11"/>
          </p:nvPr>
        </p:nvSpPr>
        <p:spPr/>
        <p:txBody>
          <a:bodyPr/>
          <a:lstStyle/>
          <a:p>
            <a:endParaRPr lang="kl-GL"/>
          </a:p>
        </p:txBody>
      </p:sp>
      <p:sp>
        <p:nvSpPr>
          <p:cNvPr id="9" name="Pladsholder til diasnummer 8"/>
          <p:cNvSpPr>
            <a:spLocks noGrp="1"/>
          </p:cNvSpPr>
          <p:nvPr>
            <p:ph type="sldNum" sz="quarter" idx="12"/>
          </p:nvPr>
        </p:nvSpPr>
        <p:spPr/>
        <p:txBody>
          <a:bodyPr/>
          <a:lstStyle/>
          <a:p>
            <a:fld id="{8A28B5E1-DEBE-4803-847F-FBF129E9E269}" type="slidenum">
              <a:rPr lang="kl-GL" smtClean="0"/>
              <a:t>‹nr.›</a:t>
            </a:fld>
            <a:endParaRPr lang="kl-GL"/>
          </a:p>
        </p:txBody>
      </p:sp>
      <p:sp>
        <p:nvSpPr>
          <p:cNvPr id="11" name="Pladsholder til indhold 10"/>
          <p:cNvSpPr>
            <a:spLocks noGrp="1"/>
          </p:cNvSpPr>
          <p:nvPr>
            <p:ph sz="quarter" idx="2"/>
          </p:nvPr>
        </p:nvSpPr>
        <p:spPr>
          <a:xfrm>
            <a:off x="457200" y="2362200"/>
            <a:ext cx="3657600" cy="3886200"/>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13" name="Pladsholder til indhold 12"/>
          <p:cNvSpPr>
            <a:spLocks noGrp="1"/>
          </p:cNvSpPr>
          <p:nvPr>
            <p:ph sz="quarter" idx="4"/>
          </p:nvPr>
        </p:nvSpPr>
        <p:spPr>
          <a:xfrm>
            <a:off x="4371975" y="2362200"/>
            <a:ext cx="3657600" cy="3886200"/>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12" name="Pladsholder til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a-DK"/>
              <a:t>Klik for at redigere i master</a:t>
            </a:r>
          </a:p>
        </p:txBody>
      </p:sp>
      <p:sp>
        <p:nvSpPr>
          <p:cNvPr id="14" name="Pladsholder til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a-DK"/>
              <a:t>Klik for at redigere i master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6" name="Pladsholder til dato 5"/>
          <p:cNvSpPr>
            <a:spLocks noGrp="1"/>
          </p:cNvSpPr>
          <p:nvPr>
            <p:ph type="dt" sz="half" idx="10"/>
          </p:nvPr>
        </p:nvSpPr>
        <p:spPr/>
        <p:txBody>
          <a:bodyPr rtlCol="0"/>
          <a:lstStyle/>
          <a:p>
            <a:fld id="{8E53BDA3-B6AF-4A03-8BB7-5C8B27E37B6F}" type="datetimeFigureOut">
              <a:rPr lang="kl-GL" smtClean="0"/>
              <a:t>28-06-2023</a:t>
            </a:fld>
            <a:endParaRPr lang="kl-GL"/>
          </a:p>
        </p:txBody>
      </p:sp>
      <p:sp>
        <p:nvSpPr>
          <p:cNvPr id="7" name="Pladsholder til diasnummer 6"/>
          <p:cNvSpPr>
            <a:spLocks noGrp="1"/>
          </p:cNvSpPr>
          <p:nvPr>
            <p:ph type="sldNum" sz="quarter" idx="11"/>
          </p:nvPr>
        </p:nvSpPr>
        <p:spPr/>
        <p:txBody>
          <a:bodyPr rtlCol="0"/>
          <a:lstStyle/>
          <a:p>
            <a:fld id="{8A28B5E1-DEBE-4803-847F-FBF129E9E269}" type="slidenum">
              <a:rPr lang="kl-GL" smtClean="0"/>
              <a:t>‹nr.›</a:t>
            </a:fld>
            <a:endParaRPr lang="kl-GL"/>
          </a:p>
        </p:txBody>
      </p:sp>
      <p:sp>
        <p:nvSpPr>
          <p:cNvPr id="8" name="Pladsholder til sidefod 7"/>
          <p:cNvSpPr>
            <a:spLocks noGrp="1"/>
          </p:cNvSpPr>
          <p:nvPr>
            <p:ph type="ftr" sz="quarter" idx="12"/>
          </p:nvPr>
        </p:nvSpPr>
        <p:spPr/>
        <p:txBody>
          <a:bodyPr rtlCol="0"/>
          <a:lstStyle/>
          <a:p>
            <a:endParaRPr lang="kl-G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E53BDA3-B6AF-4A03-8BB7-5C8B27E37B6F}" type="datetimeFigureOut">
              <a:rPr lang="kl-GL" smtClean="0"/>
              <a:t>28-06-2023</a:t>
            </a:fld>
            <a:endParaRPr lang="kl-GL"/>
          </a:p>
        </p:txBody>
      </p:sp>
      <p:sp>
        <p:nvSpPr>
          <p:cNvPr id="3" name="Pladsholder til sidefod 2"/>
          <p:cNvSpPr>
            <a:spLocks noGrp="1"/>
          </p:cNvSpPr>
          <p:nvPr>
            <p:ph type="ftr" sz="quarter" idx="11"/>
          </p:nvPr>
        </p:nvSpPr>
        <p:spPr/>
        <p:txBody>
          <a:bodyPr/>
          <a:lstStyle/>
          <a:p>
            <a:endParaRPr lang="kl-GL"/>
          </a:p>
        </p:txBody>
      </p:sp>
      <p:sp>
        <p:nvSpPr>
          <p:cNvPr id="4" name="Pladsholder til diasnummer 3"/>
          <p:cNvSpPr>
            <a:spLocks noGrp="1"/>
          </p:cNvSpPr>
          <p:nvPr>
            <p:ph type="sldNum" sz="quarter" idx="12"/>
          </p:nvPr>
        </p:nvSpPr>
        <p:spPr/>
        <p:txBody>
          <a:bodyPr/>
          <a:lstStyle/>
          <a:p>
            <a:fld id="{8A28B5E1-DEBE-4803-847F-FBF129E9E269}" type="slidenum">
              <a:rPr lang="kl-GL" smtClean="0"/>
              <a:t>‹nr.›</a:t>
            </a:fld>
            <a:endParaRPr lang="kl-G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bg>
      <p:bgRef idx="1001">
        <a:schemeClr val="bg1"/>
      </p:bgRef>
    </p:bg>
    <p:spTree>
      <p:nvGrpSpPr>
        <p:cNvPr id="1" name=""/>
        <p:cNvGrpSpPr/>
        <p:nvPr/>
      </p:nvGrpSpPr>
      <p:grpSpPr>
        <a:xfrm>
          <a:off x="0" y="0"/>
          <a:ext cx="0" cy="0"/>
          <a:chOff x="0" y="0"/>
          <a:chExt cx="0" cy="0"/>
        </a:xfrm>
      </p:grpSpPr>
      <p:sp>
        <p:nvSpPr>
          <p:cNvPr id="10" name="Lige forbindelse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da-DK"/>
              <a:t>Klik for at redigere i master</a:t>
            </a:r>
            <a:endParaRPr kumimoji="0" lang="en-US"/>
          </a:p>
        </p:txBody>
      </p:sp>
      <p:sp>
        <p:nvSpPr>
          <p:cNvPr id="3" name="Pladsholder til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da-DK"/>
              <a:t>Klik for at redigere i master</a:t>
            </a:r>
          </a:p>
        </p:txBody>
      </p:sp>
      <p:sp>
        <p:nvSpPr>
          <p:cNvPr id="8" name="Lige forbindelse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Lige forbindelse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Lige forbindelse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ktangel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Lige forbindelse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Pladsholder til indhold 17"/>
          <p:cNvSpPr>
            <a:spLocks noGrp="1"/>
          </p:cNvSpPr>
          <p:nvPr>
            <p:ph sz="quarter" idx="1"/>
          </p:nvPr>
        </p:nvSpPr>
        <p:spPr>
          <a:xfrm>
            <a:off x="304800" y="274320"/>
            <a:ext cx="5638800" cy="6327648"/>
          </a:xfrm>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21" name="Pladsholder til dato 20"/>
          <p:cNvSpPr>
            <a:spLocks noGrp="1"/>
          </p:cNvSpPr>
          <p:nvPr>
            <p:ph type="dt" sz="half" idx="14"/>
          </p:nvPr>
        </p:nvSpPr>
        <p:spPr/>
        <p:txBody>
          <a:bodyPr rtlCol="0"/>
          <a:lstStyle/>
          <a:p>
            <a:fld id="{8E53BDA3-B6AF-4A03-8BB7-5C8B27E37B6F}" type="datetimeFigureOut">
              <a:rPr lang="kl-GL" smtClean="0"/>
              <a:t>28-06-2023</a:t>
            </a:fld>
            <a:endParaRPr lang="kl-GL"/>
          </a:p>
        </p:txBody>
      </p:sp>
      <p:sp>
        <p:nvSpPr>
          <p:cNvPr id="22" name="Pladsholder til diasnummer 21"/>
          <p:cNvSpPr>
            <a:spLocks noGrp="1"/>
          </p:cNvSpPr>
          <p:nvPr>
            <p:ph type="sldNum" sz="quarter" idx="15"/>
          </p:nvPr>
        </p:nvSpPr>
        <p:spPr/>
        <p:txBody>
          <a:bodyPr rtlCol="0"/>
          <a:lstStyle/>
          <a:p>
            <a:fld id="{8A28B5E1-DEBE-4803-847F-FBF129E9E269}" type="slidenum">
              <a:rPr lang="kl-GL" smtClean="0"/>
              <a:t>‹nr.›</a:t>
            </a:fld>
            <a:endParaRPr lang="kl-GL"/>
          </a:p>
        </p:txBody>
      </p:sp>
      <p:sp>
        <p:nvSpPr>
          <p:cNvPr id="23" name="Pladsholder til sidefod 22"/>
          <p:cNvSpPr>
            <a:spLocks noGrp="1"/>
          </p:cNvSpPr>
          <p:nvPr>
            <p:ph type="ftr" sz="quarter" idx="16"/>
          </p:nvPr>
        </p:nvSpPr>
        <p:spPr/>
        <p:txBody>
          <a:bodyPr rtlCol="0"/>
          <a:lstStyle/>
          <a:p>
            <a:endParaRPr lang="kl-G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Lige forbindelse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da-DK"/>
              <a:t>Klik for at redigere i master</a:t>
            </a:r>
            <a:endParaRPr kumimoji="0" lang="en-US"/>
          </a:p>
        </p:txBody>
      </p:sp>
      <p:sp>
        <p:nvSpPr>
          <p:cNvPr id="3" name="Pladsholder til billed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da-DK"/>
              <a:t>Klik på ikonet for at tilføje et billede</a:t>
            </a:r>
            <a:endParaRPr kumimoji="0" lang="en-US" dirty="0"/>
          </a:p>
        </p:txBody>
      </p:sp>
      <p:sp>
        <p:nvSpPr>
          <p:cNvPr id="4" name="Pladsholder til teks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da-DK"/>
              <a:t>Klik for at redigere i master</a:t>
            </a:r>
          </a:p>
        </p:txBody>
      </p:sp>
      <p:sp>
        <p:nvSpPr>
          <p:cNvPr id="10" name="Lige forbindelse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ktangel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Lige forbindelse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Lige forbindelse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Lige forbindelse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Pladsholder til dato 16"/>
          <p:cNvSpPr>
            <a:spLocks noGrp="1"/>
          </p:cNvSpPr>
          <p:nvPr>
            <p:ph type="dt" sz="half" idx="10"/>
          </p:nvPr>
        </p:nvSpPr>
        <p:spPr/>
        <p:txBody>
          <a:bodyPr rtlCol="0"/>
          <a:lstStyle/>
          <a:p>
            <a:fld id="{8E53BDA3-B6AF-4A03-8BB7-5C8B27E37B6F}" type="datetimeFigureOut">
              <a:rPr lang="kl-GL" smtClean="0"/>
              <a:t>28-06-2023</a:t>
            </a:fld>
            <a:endParaRPr lang="kl-GL"/>
          </a:p>
        </p:txBody>
      </p:sp>
      <p:sp>
        <p:nvSpPr>
          <p:cNvPr id="18" name="Pladsholder til diasnummer 17"/>
          <p:cNvSpPr>
            <a:spLocks noGrp="1"/>
          </p:cNvSpPr>
          <p:nvPr>
            <p:ph type="sldNum" sz="quarter" idx="11"/>
          </p:nvPr>
        </p:nvSpPr>
        <p:spPr/>
        <p:txBody>
          <a:bodyPr rtlCol="0"/>
          <a:lstStyle/>
          <a:p>
            <a:fld id="{8A28B5E1-DEBE-4803-847F-FBF129E9E269}" type="slidenum">
              <a:rPr lang="kl-GL" smtClean="0"/>
              <a:t>‹nr.›</a:t>
            </a:fld>
            <a:endParaRPr lang="kl-GL"/>
          </a:p>
        </p:txBody>
      </p:sp>
      <p:sp>
        <p:nvSpPr>
          <p:cNvPr id="21" name="Pladsholder til sidefod 20"/>
          <p:cNvSpPr>
            <a:spLocks noGrp="1"/>
          </p:cNvSpPr>
          <p:nvPr>
            <p:ph type="ftr" sz="quarter" idx="12"/>
          </p:nvPr>
        </p:nvSpPr>
        <p:spPr/>
        <p:txBody>
          <a:bodyPr rtlCol="0"/>
          <a:lstStyle/>
          <a:p>
            <a:endParaRPr lang="kl-G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Lige forbindelse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Pladsholder til titel 21"/>
          <p:cNvSpPr>
            <a:spLocks noGrp="1"/>
          </p:cNvSpPr>
          <p:nvPr>
            <p:ph type="title"/>
          </p:nvPr>
        </p:nvSpPr>
        <p:spPr>
          <a:xfrm>
            <a:off x="457200" y="274638"/>
            <a:ext cx="7467600" cy="1143000"/>
          </a:xfrm>
          <a:prstGeom prst="rect">
            <a:avLst/>
          </a:prstGeom>
        </p:spPr>
        <p:txBody>
          <a:bodyPr vert="horz" anchor="b">
            <a:normAutofit/>
          </a:bodyPr>
          <a:lstStyle/>
          <a:p>
            <a:r>
              <a:rPr kumimoji="0" lang="da-DK"/>
              <a:t>Klik for at redigere i master</a:t>
            </a:r>
            <a:endParaRPr kumimoji="0" lang="en-US"/>
          </a:p>
        </p:txBody>
      </p:sp>
      <p:sp>
        <p:nvSpPr>
          <p:cNvPr id="13" name="Pladsholder til teks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da-DK"/>
              <a:t>Klik for at redigere i master</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4" name="Pladsholder til dato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E53BDA3-B6AF-4A03-8BB7-5C8B27E37B6F}" type="datetimeFigureOut">
              <a:rPr lang="kl-GL" smtClean="0"/>
              <a:t>28-06-2023</a:t>
            </a:fld>
            <a:endParaRPr lang="kl-GL"/>
          </a:p>
        </p:txBody>
      </p:sp>
      <p:sp>
        <p:nvSpPr>
          <p:cNvPr id="3" name="Pladsholder til sidefod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kl-GL"/>
          </a:p>
        </p:txBody>
      </p:sp>
      <p:sp>
        <p:nvSpPr>
          <p:cNvPr id="7" name="Lige forbindelse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Lige forbindelse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ktangel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Lige forbindelse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Pladsholder til diasnumm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A28B5E1-DEBE-4803-847F-FBF129E9E269}" type="slidenum">
              <a:rPr lang="kl-GL" smtClean="0"/>
              <a:t>‹nr.›</a:t>
            </a:fld>
            <a:endParaRPr lang="kl-G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195736" y="1196752"/>
            <a:ext cx="6172200" cy="1894362"/>
          </a:xfrm>
        </p:spPr>
        <p:txBody>
          <a:bodyPr>
            <a:normAutofit/>
          </a:bodyPr>
          <a:lstStyle/>
          <a:p>
            <a:r>
              <a:rPr lang="kl-GL" sz="4000" dirty="0"/>
              <a:t>Oqaluttariarsorluni soraarummeerneq</a:t>
            </a:r>
          </a:p>
        </p:txBody>
      </p:sp>
      <p:sp>
        <p:nvSpPr>
          <p:cNvPr id="3" name="Undertitel 2"/>
          <p:cNvSpPr>
            <a:spLocks noGrp="1"/>
          </p:cNvSpPr>
          <p:nvPr>
            <p:ph type="subTitle" idx="1"/>
          </p:nvPr>
        </p:nvSpPr>
        <p:spPr/>
        <p:txBody>
          <a:bodyPr/>
          <a:lstStyle/>
          <a:p>
            <a:endParaRPr lang="da-DK" altLang="kl-GL" sz="1100" i="1" dirty="0"/>
          </a:p>
          <a:p>
            <a:endParaRPr lang="kl-GL" dirty="0"/>
          </a:p>
        </p:txBody>
      </p:sp>
    </p:spTree>
    <p:extLst>
      <p:ext uri="{BB962C8B-B14F-4D97-AF65-F5344CB8AC3E}">
        <p14:creationId xmlns:p14="http://schemas.microsoft.com/office/powerpoint/2010/main" val="1356124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Assersuut: Tusagassiuutilerineq</a:t>
            </a:r>
          </a:p>
        </p:txBody>
      </p:sp>
      <p:graphicFrame>
        <p:nvGraphicFramePr>
          <p:cNvPr id="4" name="Pladsholder til indhold 3"/>
          <p:cNvGraphicFramePr>
            <a:graphicFrameLocks noGrp="1"/>
          </p:cNvGraphicFramePr>
          <p:nvPr>
            <p:ph sz="quarter" idx="1"/>
            <p:extLst>
              <p:ext uri="{D42A27DB-BD31-4B8C-83A1-F6EECF244321}">
                <p14:modId xmlns:p14="http://schemas.microsoft.com/office/powerpoint/2010/main" val="3219529722"/>
              </p:ext>
            </p:extLst>
          </p:nvPr>
        </p:nvGraphicFramePr>
        <p:xfrm>
          <a:off x="457200" y="1600200"/>
          <a:ext cx="7467600" cy="3510280"/>
        </p:xfrm>
        <a:graphic>
          <a:graphicData uri="http://schemas.openxmlformats.org/drawingml/2006/table">
            <a:tbl>
              <a:tblPr firstRow="1" bandRow="1">
                <a:tableStyleId>{5940675A-B579-460E-94D1-54222C63F5DA}</a:tableStyleId>
              </a:tblPr>
              <a:tblGrid>
                <a:gridCol w="1306488">
                  <a:extLst>
                    <a:ext uri="{9D8B030D-6E8A-4147-A177-3AD203B41FA5}">
                      <a16:colId xmlns:a16="http://schemas.microsoft.com/office/drawing/2014/main" val="20000"/>
                    </a:ext>
                  </a:extLst>
                </a:gridCol>
                <a:gridCol w="6161112">
                  <a:extLst>
                    <a:ext uri="{9D8B030D-6E8A-4147-A177-3AD203B41FA5}">
                      <a16:colId xmlns:a16="http://schemas.microsoft.com/office/drawing/2014/main" val="20001"/>
                    </a:ext>
                  </a:extLst>
                </a:gridCol>
              </a:tblGrid>
              <a:tr h="370840">
                <a:tc>
                  <a:txBody>
                    <a:bodyPr/>
                    <a:lstStyle/>
                    <a:p>
                      <a:r>
                        <a:rPr lang="kl-GL" dirty="0"/>
                        <a:t>Qiterititaq</a:t>
                      </a:r>
                    </a:p>
                  </a:txBody>
                  <a:tcPr/>
                </a:tc>
                <a:tc>
                  <a:txBody>
                    <a:bodyPr/>
                    <a:lstStyle/>
                    <a:p>
                      <a:r>
                        <a:rPr lang="kl-GL" dirty="0"/>
                        <a:t>Tusagassiuutilerineq</a:t>
                      </a:r>
                    </a:p>
                  </a:txBody>
                  <a:tcPr/>
                </a:tc>
                <a:extLst>
                  <a:ext uri="{0D108BD9-81ED-4DB2-BD59-A6C34878D82A}">
                    <a16:rowId xmlns:a16="http://schemas.microsoft.com/office/drawing/2014/main" val="10000"/>
                  </a:ext>
                </a:extLst>
              </a:tr>
              <a:tr h="370840">
                <a:tc>
                  <a:txBody>
                    <a:bodyPr/>
                    <a:lstStyle/>
                    <a:p>
                      <a:r>
                        <a:rPr lang="kl-GL" dirty="0"/>
                        <a:t>Qulequtaq</a:t>
                      </a:r>
                    </a:p>
                  </a:txBody>
                  <a:tcPr/>
                </a:tc>
                <a:tc>
                  <a:txBody>
                    <a:bodyPr/>
                    <a:lstStyle/>
                    <a:p>
                      <a:r>
                        <a:rPr lang="kl-GL" dirty="0"/>
                        <a:t>Akisussaaffeqarneq</a:t>
                      </a:r>
                    </a:p>
                  </a:txBody>
                  <a:tcPr/>
                </a:tc>
                <a:extLst>
                  <a:ext uri="{0D108BD9-81ED-4DB2-BD59-A6C34878D82A}">
                    <a16:rowId xmlns:a16="http://schemas.microsoft.com/office/drawing/2014/main" val="10001"/>
                  </a:ext>
                </a:extLst>
              </a:tr>
              <a:tr h="370840">
                <a:tc>
                  <a:txBody>
                    <a:bodyPr/>
                    <a:lstStyle/>
                    <a:p>
                      <a:r>
                        <a:rPr lang="kl-GL" dirty="0"/>
                        <a:t>Najoqqutat</a:t>
                      </a:r>
                    </a:p>
                  </a:txBody>
                  <a:tcPr/>
                </a:tc>
                <a:tc>
                  <a:txBody>
                    <a:bodyPr/>
                    <a:lstStyle/>
                    <a:p>
                      <a:r>
                        <a:rPr lang="kl-GL" dirty="0"/>
                        <a:t>1. Sermitsiaq 13.3.15:</a:t>
                      </a:r>
                      <a:r>
                        <a:rPr lang="kl-GL" baseline="0" dirty="0"/>
                        <a:t> Angusinngitsoortut (Atuarsimanngisaq) 2. Aqqaluk Lynge: Politikkikkut pikialaarfik, Aasiaat ukiuni 250-ini 2013. (Atuarsimasaq)</a:t>
                      </a:r>
                      <a:endParaRPr lang="kl-GL" dirty="0"/>
                    </a:p>
                  </a:txBody>
                  <a:tcPr/>
                </a:tc>
                <a:extLst>
                  <a:ext uri="{0D108BD9-81ED-4DB2-BD59-A6C34878D82A}">
                    <a16:rowId xmlns:a16="http://schemas.microsoft.com/office/drawing/2014/main" val="10002"/>
                  </a:ext>
                </a:extLst>
              </a:tr>
              <a:tr h="370840">
                <a:tc>
                  <a:txBody>
                    <a:bodyPr/>
                    <a:lstStyle/>
                    <a:p>
                      <a:r>
                        <a:rPr lang="kl-GL" dirty="0"/>
                        <a:t>Apeqqutit</a:t>
                      </a:r>
                    </a:p>
                  </a:txBody>
                  <a:tcPr/>
                </a:tc>
                <a:tc>
                  <a:txBody>
                    <a:bodyPr/>
                    <a:lstStyle/>
                    <a:p>
                      <a:pPr marL="342900" indent="-342900">
                        <a:buAutoNum type="arabicPeriod"/>
                      </a:pPr>
                      <a:r>
                        <a:rPr lang="kl-GL" sz="1600" dirty="0"/>
                        <a:t>Nutaarsiassatut</a:t>
                      </a:r>
                      <a:r>
                        <a:rPr lang="kl-GL" sz="1600" baseline="0" dirty="0"/>
                        <a:t> naatsorsuutit 5 saqqummiutikkit.</a:t>
                      </a:r>
                    </a:p>
                    <a:p>
                      <a:pPr marL="342900" indent="-342900">
                        <a:buAutoNum type="arabicPeriod"/>
                      </a:pPr>
                      <a:r>
                        <a:rPr lang="kl-GL" sz="1600" baseline="0" dirty="0"/>
                        <a:t>Najoqqutaq nutaarsiassalerineq qitiutillugu misissoqqissaaruk.</a:t>
                      </a:r>
                    </a:p>
                    <a:p>
                      <a:pPr marL="342900" indent="-342900">
                        <a:buAutoNum type="arabicPeriod"/>
                      </a:pPr>
                      <a:r>
                        <a:rPr lang="kl-GL" sz="1600" baseline="0" dirty="0"/>
                        <a:t>Najoqqutaq namminersornerup eqqunneqarnerata nalaani “nipimut” naleqqiuguk.</a:t>
                      </a:r>
                      <a:endParaRPr lang="kl-GL"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61829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Soraarummeersitsisup</a:t>
            </a:r>
          </a:p>
        </p:txBody>
      </p:sp>
      <p:sp>
        <p:nvSpPr>
          <p:cNvPr id="3" name="Pladsholder til indhold 2"/>
          <p:cNvSpPr>
            <a:spLocks noGrp="1"/>
          </p:cNvSpPr>
          <p:nvPr>
            <p:ph sz="quarter" idx="1"/>
          </p:nvPr>
        </p:nvSpPr>
        <p:spPr/>
        <p:txBody>
          <a:bodyPr/>
          <a:lstStyle/>
          <a:p>
            <a:r>
              <a:rPr lang="kl-GL" dirty="0"/>
              <a:t>qulakkiissavaa atuartitsissutigineqarsimasut tamakkiisumik allaaserinissaat. </a:t>
            </a:r>
          </a:p>
          <a:p>
            <a:r>
              <a:rPr lang="kl-GL" dirty="0"/>
              <a:t>qulakkiissavaa ilinniartut ataasiakkaarlutik værkitut toqqagaat nalunaarsussallugit.</a:t>
            </a:r>
          </a:p>
          <a:p>
            <a:r>
              <a:rPr lang="kl-GL" dirty="0"/>
              <a:t>Kingusinnerpaamik ulluinnaat tallimat sioqqullugit soraarummerutissaliat apeqqutitallit censorimut nassiutissavai</a:t>
            </a:r>
          </a:p>
          <a:p>
            <a:r>
              <a:rPr lang="kl-GL" dirty="0"/>
              <a:t>Soraarummerutissaliussaaq</a:t>
            </a:r>
          </a:p>
          <a:p>
            <a:endParaRPr lang="kl-GL" dirty="0"/>
          </a:p>
        </p:txBody>
      </p:sp>
    </p:spTree>
    <p:extLst>
      <p:ext uri="{BB962C8B-B14F-4D97-AF65-F5344CB8AC3E}">
        <p14:creationId xmlns:p14="http://schemas.microsoft.com/office/powerpoint/2010/main" val="523842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Censorip pisussaaffii:</a:t>
            </a:r>
          </a:p>
        </p:txBody>
      </p:sp>
      <p:sp>
        <p:nvSpPr>
          <p:cNvPr id="3" name="Pladsholder til indhold 2"/>
          <p:cNvSpPr>
            <a:spLocks noGrp="1"/>
          </p:cNvSpPr>
          <p:nvPr>
            <p:ph sz="quarter" idx="1"/>
          </p:nvPr>
        </p:nvSpPr>
        <p:spPr/>
        <p:txBody>
          <a:bodyPr>
            <a:normAutofit fontScale="92500" lnSpcReduction="10000"/>
          </a:bodyPr>
          <a:lstStyle/>
          <a:p>
            <a:r>
              <a:rPr lang="kl-GL" dirty="0"/>
              <a:t>atuartitsisimanerup allaaserinera soraarummerutissatullu apeqqusiat atuassallugit</a:t>
            </a:r>
          </a:p>
          <a:p>
            <a:r>
              <a:rPr lang="kl-GL" b="1" dirty="0"/>
              <a:t>soraarummersitsisoq attavigissavaa: </a:t>
            </a:r>
            <a:r>
              <a:rPr lang="kl-GL" dirty="0"/>
              <a:t>atuartitsissutip allaaserinera Ilikkagassatut pilersaarutip piumasaanut amigartutut ippat</a:t>
            </a:r>
          </a:p>
          <a:p>
            <a:r>
              <a:rPr lang="kl-GL" dirty="0"/>
              <a:t> Soraarummeerutissatut apeqqusiat peqqussummit allaaneruppata (2:1:1), ilitsersuinertaa amigarsoriguniuk, apeqqusiaq atuarnikuunngisamik ilaqanngippat, naqitaq takivallaarsoriguniuk</a:t>
            </a:r>
          </a:p>
          <a:p>
            <a:r>
              <a:rPr lang="kl-GL" dirty="0"/>
              <a:t>Soraarummeerutitut apeqqusiat nalunarpallaarpata oqippallaarpataluunniit Kalaallisut ilitsoqqussaralugu A-niveaumut naleqqiullugu</a:t>
            </a:r>
          </a:p>
          <a:p>
            <a:r>
              <a:rPr lang="kl-GL" dirty="0"/>
              <a:t>Soraarummeernermi equngasoqarsimappat atuarfiup soraarummeerfiusup pisortaanut nalunaarusiussaaq</a:t>
            </a:r>
          </a:p>
        </p:txBody>
      </p:sp>
    </p:spTree>
    <p:extLst>
      <p:ext uri="{BB962C8B-B14F-4D97-AF65-F5344CB8AC3E}">
        <p14:creationId xmlns:p14="http://schemas.microsoft.com/office/powerpoint/2010/main" val="1877040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Naliliinissamut tunngavissat:</a:t>
            </a:r>
          </a:p>
        </p:txBody>
      </p:sp>
      <p:sp>
        <p:nvSpPr>
          <p:cNvPr id="3" name="Pladsholder til indhold 2"/>
          <p:cNvSpPr>
            <a:spLocks noGrp="1"/>
          </p:cNvSpPr>
          <p:nvPr>
            <p:ph sz="quarter" idx="1"/>
          </p:nvPr>
        </p:nvSpPr>
        <p:spPr/>
        <p:txBody>
          <a:bodyPr>
            <a:normAutofit/>
          </a:bodyPr>
          <a:lstStyle/>
          <a:p>
            <a:r>
              <a:rPr lang="kl-GL" dirty="0"/>
              <a:t>oqalulluni saqqummiineq </a:t>
            </a:r>
          </a:p>
          <a:p>
            <a:r>
              <a:rPr lang="kl-GL" dirty="0"/>
              <a:t>suliakkiummik naammassinneq erseqqissaanerlu aammalu </a:t>
            </a:r>
          </a:p>
          <a:p>
            <a:r>
              <a:rPr lang="kl-GL" dirty="0"/>
              <a:t>kalaallisut atuartitsissutinut tunngasunik periaatsinillu ilisimasaqassuseq</a:t>
            </a:r>
          </a:p>
        </p:txBody>
      </p:sp>
    </p:spTree>
    <p:extLst>
      <p:ext uri="{BB962C8B-B14F-4D97-AF65-F5344CB8AC3E}">
        <p14:creationId xmlns:p14="http://schemas.microsoft.com/office/powerpoint/2010/main" val="1496978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3138A4-4193-7AD4-C431-245FDDAE8D6B}"/>
              </a:ext>
            </a:extLst>
          </p:cNvPr>
          <p:cNvSpPr>
            <a:spLocks noGrp="1"/>
          </p:cNvSpPr>
          <p:nvPr>
            <p:ph type="title"/>
          </p:nvPr>
        </p:nvSpPr>
        <p:spPr/>
        <p:txBody>
          <a:bodyPr/>
          <a:lstStyle/>
          <a:p>
            <a:r>
              <a:rPr lang="kl-GL" dirty="0"/>
              <a:t>Soraarummeertoq naammassippat nalilersuineq</a:t>
            </a:r>
          </a:p>
        </p:txBody>
      </p:sp>
      <p:sp>
        <p:nvSpPr>
          <p:cNvPr id="3" name="Pladsholder til indhold 2">
            <a:extLst>
              <a:ext uri="{FF2B5EF4-FFF2-40B4-BE49-F238E27FC236}">
                <a16:creationId xmlns:a16="http://schemas.microsoft.com/office/drawing/2014/main" id="{14156E7C-410B-446D-ED64-878F24DC5FB5}"/>
              </a:ext>
            </a:extLst>
          </p:cNvPr>
          <p:cNvSpPr>
            <a:spLocks noGrp="1"/>
          </p:cNvSpPr>
          <p:nvPr>
            <p:ph sz="quarter" idx="1"/>
          </p:nvPr>
        </p:nvSpPr>
        <p:spPr/>
        <p:txBody>
          <a:bodyPr>
            <a:normAutofit fontScale="77500" lnSpcReduction="20000"/>
          </a:bodyPr>
          <a:lstStyle/>
          <a:p>
            <a:r>
              <a:rPr lang="kl-GL" dirty="0"/>
              <a:t>Soraarummeertoq anillatsikkallariarlugu soraarummeersitsisoq censorilu oqaloqatigiissapput.</a:t>
            </a:r>
          </a:p>
          <a:p>
            <a:r>
              <a:rPr lang="kl-GL" dirty="0"/>
              <a:t>Oqaloqatigiinnermi censori aallarteqqaassaaq, soraarummeertup takutitai pillugit taakkartuilluni, Ass. Makitaminik ilisarititsivoq, oqaluttuariaatsit iserfigai, oqaluttuap sannaanik tappiffiginnilluni takutippaa, inuttanik pissusersiullaqqippoq, tassuunakkut atuakkiortup illuatungeriisitsinera malugniarluarpaa qanorlu siunertaqarnera takutilluarlugu, oqaatsitigut tappiffeqarluarpoq, uiguutinut allaat eqqumaariffigalugit. Makitani aallarullugu nalitsinni pisunut naleqqersorpaa, tassuunalu inuiaqatigigiinni pissutsinik malinnaanini takutillugu. Isummersorluarsinnaanngorsimavoq isummanilu toqqammavilersorluartarpai, taamaallaat amigaatiginalaaginnarpoq suussusiliniinerminik inissiilluarnissani. Ass. Oqaluttuatoqqamuku suut immikkuullarissutigigai/ilisarnaatigigai……</a:t>
            </a:r>
          </a:p>
          <a:p>
            <a:r>
              <a:rPr lang="kl-GL" dirty="0"/>
              <a:t>Soraarummeersitsisorlu isumaqatigiissutigisanik oqallisiginninneq.</a:t>
            </a:r>
          </a:p>
        </p:txBody>
      </p:sp>
    </p:spTree>
    <p:extLst>
      <p:ext uri="{BB962C8B-B14F-4D97-AF65-F5344CB8AC3E}">
        <p14:creationId xmlns:p14="http://schemas.microsoft.com/office/powerpoint/2010/main" val="108396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Aaqqissuussineq</a:t>
            </a:r>
          </a:p>
        </p:txBody>
      </p:sp>
      <p:sp>
        <p:nvSpPr>
          <p:cNvPr id="3" name="Pladsholder til indhold 2"/>
          <p:cNvSpPr>
            <a:spLocks noGrp="1"/>
          </p:cNvSpPr>
          <p:nvPr>
            <p:ph sz="quarter" idx="1"/>
          </p:nvPr>
        </p:nvSpPr>
        <p:spPr/>
        <p:txBody>
          <a:bodyPr/>
          <a:lstStyle/>
          <a:p>
            <a:r>
              <a:rPr lang="kl-GL" dirty="0"/>
              <a:t>Ilikkagassatut pilersaarut qanorooq?</a:t>
            </a:r>
          </a:p>
          <a:p>
            <a:r>
              <a:rPr lang="kl-GL" dirty="0"/>
              <a:t>Atuakkialerinerup, tusagassiuutilerinerup oqaatsinillu sammisaqarnerup oqimaaqatigiissinneri</a:t>
            </a:r>
          </a:p>
          <a:p>
            <a:r>
              <a:rPr lang="kl-GL" dirty="0"/>
              <a:t>Apeqqusiorneq</a:t>
            </a:r>
          </a:p>
          <a:p>
            <a:endParaRPr lang="kl-GL" dirty="0"/>
          </a:p>
        </p:txBody>
      </p:sp>
    </p:spTree>
    <p:extLst>
      <p:ext uri="{BB962C8B-B14F-4D97-AF65-F5344CB8AC3E}">
        <p14:creationId xmlns:p14="http://schemas.microsoft.com/office/powerpoint/2010/main" val="1558589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FB10BD-8D81-ADD4-70B5-C65DF88DD3DF}"/>
              </a:ext>
            </a:extLst>
          </p:cNvPr>
          <p:cNvSpPr>
            <a:spLocks noGrp="1"/>
          </p:cNvSpPr>
          <p:nvPr>
            <p:ph type="title"/>
          </p:nvPr>
        </p:nvSpPr>
        <p:spPr/>
        <p:txBody>
          <a:bodyPr/>
          <a:lstStyle/>
          <a:p>
            <a:r>
              <a:rPr lang="kl-GL" dirty="0"/>
              <a:t>Inatsisitigut tunngavik (fagini tamani)</a:t>
            </a:r>
          </a:p>
        </p:txBody>
      </p:sp>
      <p:sp>
        <p:nvSpPr>
          <p:cNvPr id="3" name="Pladsholder til indhold 2">
            <a:extLst>
              <a:ext uri="{FF2B5EF4-FFF2-40B4-BE49-F238E27FC236}">
                <a16:creationId xmlns:a16="http://schemas.microsoft.com/office/drawing/2014/main" id="{242E8DF4-9523-083D-4262-CFD29D7212E9}"/>
              </a:ext>
            </a:extLst>
          </p:cNvPr>
          <p:cNvSpPr>
            <a:spLocks noGrp="1"/>
          </p:cNvSpPr>
          <p:nvPr>
            <p:ph sz="quarter" idx="1"/>
          </p:nvPr>
        </p:nvSpPr>
        <p:spPr/>
        <p:txBody>
          <a:bodyPr>
            <a:normAutofit fontScale="55000" lnSpcReduction="20000"/>
          </a:bodyPr>
          <a:lstStyle/>
          <a:p>
            <a:r>
              <a:rPr lang="da-DK" dirty="0"/>
              <a:t>Selvstyrets bekendtgørelse nr. 1 af 23. januar 2015 om evaluering og dokumentation i den gymnasiale uddannelse</a:t>
            </a:r>
          </a:p>
          <a:p>
            <a:r>
              <a:rPr lang="da-DK" dirty="0"/>
              <a:t>Mundtlige prøver</a:t>
            </a:r>
          </a:p>
          <a:p>
            <a:r>
              <a:rPr lang="da-DK" dirty="0"/>
              <a:t>§ 24. Ved en mundtlig prøve forstås opgaver stillet af gymnasieskolen, hvor eleven skal besvare opgaverne mundtligt.</a:t>
            </a:r>
          </a:p>
          <a:p>
            <a:r>
              <a:rPr lang="da-DK" dirty="0"/>
              <a:t>Stk. 2. Medmindre andet fremgår af læreplanen, skal opgaverne normalt være udarbejdet af klassens lærer.</a:t>
            </a:r>
          </a:p>
          <a:p>
            <a:r>
              <a:rPr lang="da-DK" dirty="0"/>
              <a:t>Stk. 3. Medmindre andet fremgår af læreplanen, skal opgaveteksterne med eller uden bilag normalt være ukendt af eleverne.</a:t>
            </a:r>
          </a:p>
          <a:p>
            <a:r>
              <a:rPr lang="da-DK" dirty="0"/>
              <a:t>Stk. 4. Opgavernes nærmere indhold og opbygning fremgår af læreplanen.</a:t>
            </a:r>
          </a:p>
          <a:p>
            <a:r>
              <a:rPr lang="da-DK" dirty="0"/>
              <a:t>§ 25. Opgaverne til en prøve skal tilsammen udgøre et velegnet grundlag for at dække alle fagets læringsmål.</a:t>
            </a:r>
          </a:p>
          <a:p>
            <a:r>
              <a:rPr lang="da-DK" dirty="0"/>
              <a:t>§ 26. I god tid forud for prøvens afholdelse og senest en uge før gør gymnasieskolen opgaverne og en beskrivelse af undervisningens nærmere indhold tilgængelig for censor til dennes orientering og eventuelle kommentering.</a:t>
            </a:r>
          </a:p>
          <a:p>
            <a:r>
              <a:rPr lang="da-DK" dirty="0"/>
              <a:t>Stk. 2. Har censor indvendinger mod opgaverne, kontakter censor den pågældende lærer for at drøfte eventuelle ændringer.</a:t>
            </a:r>
          </a:p>
          <a:p>
            <a:r>
              <a:rPr lang="da-DK" dirty="0"/>
              <a:t>Stk. 3. Kan censor og lærer ikke blive enige om opgaverne, kan censor udarbejde en censorindberetning.</a:t>
            </a:r>
          </a:p>
          <a:p>
            <a:r>
              <a:rPr lang="da-DK" dirty="0"/>
              <a:t>Stk. 4. Finder censor undervisningsbeskrivelsen mangelfuld, kan censor udarbejde en censorindberetning.</a:t>
            </a:r>
          </a:p>
          <a:p>
            <a:r>
              <a:rPr lang="da-DK" dirty="0"/>
              <a:t>Stk. 5. Eventuel uenighed mellem lærer og censor om opgaverne eller om undervisningsbeskrivelsen kan ikke anvendes som begrundelse i forbindelse med bedømmelsen af eleverne.</a:t>
            </a:r>
            <a:endParaRPr lang="kl-GL" dirty="0"/>
          </a:p>
        </p:txBody>
      </p:sp>
    </p:spTree>
    <p:extLst>
      <p:ext uri="{BB962C8B-B14F-4D97-AF65-F5344CB8AC3E}">
        <p14:creationId xmlns:p14="http://schemas.microsoft.com/office/powerpoint/2010/main" val="75848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211144" cy="418058"/>
          </a:xfrm>
        </p:spPr>
        <p:txBody>
          <a:bodyPr>
            <a:normAutofit/>
          </a:bodyPr>
          <a:lstStyle/>
          <a:p>
            <a:r>
              <a:rPr lang="kl-GL" sz="2000" dirty="0"/>
              <a:t>Ilikkagassatut pilersaarut: Soraarummeerneq</a:t>
            </a:r>
          </a:p>
        </p:txBody>
      </p:sp>
      <p:graphicFrame>
        <p:nvGraphicFramePr>
          <p:cNvPr id="5" name="Pladsholder til indhold 4"/>
          <p:cNvGraphicFramePr>
            <a:graphicFrameLocks noGrp="1"/>
          </p:cNvGraphicFramePr>
          <p:nvPr>
            <p:ph sz="quarter" idx="1"/>
            <p:extLst>
              <p:ext uri="{D42A27DB-BD31-4B8C-83A1-F6EECF244321}">
                <p14:modId xmlns:p14="http://schemas.microsoft.com/office/powerpoint/2010/main" val="4179337250"/>
              </p:ext>
            </p:extLst>
          </p:nvPr>
        </p:nvGraphicFramePr>
        <p:xfrm>
          <a:off x="395536" y="764704"/>
          <a:ext cx="7859216" cy="6175248"/>
        </p:xfrm>
        <a:graphic>
          <a:graphicData uri="http://schemas.openxmlformats.org/drawingml/2006/table">
            <a:tbl>
              <a:tblPr firstRow="1" bandRow="1">
                <a:tableStyleId>{5940675A-B579-460E-94D1-54222C63F5DA}</a:tableStyleId>
              </a:tblPr>
              <a:tblGrid>
                <a:gridCol w="2088232">
                  <a:extLst>
                    <a:ext uri="{9D8B030D-6E8A-4147-A177-3AD203B41FA5}">
                      <a16:colId xmlns:a16="http://schemas.microsoft.com/office/drawing/2014/main" val="20000"/>
                    </a:ext>
                  </a:extLst>
                </a:gridCol>
                <a:gridCol w="5770984">
                  <a:extLst>
                    <a:ext uri="{9D8B030D-6E8A-4147-A177-3AD203B41FA5}">
                      <a16:colId xmlns:a16="http://schemas.microsoft.com/office/drawing/2014/main" val="20001"/>
                    </a:ext>
                  </a:extLst>
                </a:gridCol>
              </a:tblGrid>
              <a:tr h="1135716">
                <a:tc>
                  <a:txBody>
                    <a:bodyPr/>
                    <a:lstStyle/>
                    <a:p>
                      <a:r>
                        <a:rPr lang="kl-GL" dirty="0"/>
                        <a:t>Agguataarineq</a:t>
                      </a:r>
                    </a:p>
                    <a:p>
                      <a:r>
                        <a:rPr lang="kl-GL" dirty="0"/>
                        <a:t>Ass. Apeqqutit 24-uppata</a:t>
                      </a:r>
                    </a:p>
                    <a:p>
                      <a:endParaRPr lang="kl-GL" dirty="0"/>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da-DK" altLang="kl-GL" sz="2400" b="0" i="0" u="none" strike="noStrike" cap="none" normalizeH="0" baseline="0" dirty="0" err="1">
                          <a:ln>
                            <a:noFill/>
                          </a:ln>
                          <a:solidFill>
                            <a:schemeClr val="tx1"/>
                          </a:solidFill>
                          <a:effectLst>
                            <a:outerShdw blurRad="38100" dist="38100" dir="2700000" algn="tl">
                              <a:srgbClr val="000000"/>
                            </a:outerShdw>
                          </a:effectLst>
                          <a:latin typeface="Tahoma" pitchFamily="34" charset="0"/>
                        </a:rPr>
                        <a:t>Oqaatsit</a:t>
                      </a:r>
                      <a:r>
                        <a:rPr kumimoji="0" lang="da-DK" altLang="kl-GL"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 </a:t>
                      </a:r>
                      <a:r>
                        <a:rPr kumimoji="0" lang="da-DK" altLang="kl-GL" sz="2400" b="0" i="0" u="none" strike="noStrike" cap="none" normalizeH="0" baseline="0" dirty="0" err="1">
                          <a:ln>
                            <a:noFill/>
                          </a:ln>
                          <a:solidFill>
                            <a:schemeClr val="tx1"/>
                          </a:solidFill>
                          <a:effectLst>
                            <a:outerShdw blurRad="38100" dist="38100" dir="2700000" algn="tl">
                              <a:srgbClr val="000000"/>
                            </a:outerShdw>
                          </a:effectLst>
                          <a:latin typeface="Tahoma" pitchFamily="34" charset="0"/>
                        </a:rPr>
                        <a:t>Atuakkiat</a:t>
                      </a:r>
                      <a:r>
                        <a:rPr kumimoji="0" lang="da-DK" altLang="kl-GL"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 </a:t>
                      </a:r>
                      <a:r>
                        <a:rPr kumimoji="0" lang="da-DK" altLang="kl-GL" sz="2400" b="0" i="0" u="none" strike="noStrike" cap="none" normalizeH="0" baseline="0" dirty="0" err="1">
                          <a:ln>
                            <a:noFill/>
                          </a:ln>
                          <a:solidFill>
                            <a:schemeClr val="tx1"/>
                          </a:solidFill>
                          <a:effectLst>
                            <a:outerShdw blurRad="38100" dist="38100" dir="2700000" algn="tl">
                              <a:srgbClr val="000000"/>
                            </a:outerShdw>
                          </a:effectLst>
                          <a:latin typeface="Tahoma" pitchFamily="34" charset="0"/>
                        </a:rPr>
                        <a:t>Tusagassiat</a:t>
                      </a:r>
                      <a:endParaRPr kumimoji="0" lang="da-DK" altLang="kl-GL" sz="2400" b="0"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Tx/>
                        <a:buSzPct val="80000"/>
                        <a:buFont typeface="Wingdings" pitchFamily="2" charset="2"/>
                        <a:buNone/>
                        <a:tabLst/>
                      </a:pPr>
                      <a:r>
                        <a:rPr kumimoji="0" lang="da-DK" altLang="kl-GL" sz="1800" b="1" i="0" u="none" strike="noStrike" cap="none" normalizeH="0" baseline="0" dirty="0">
                          <a:ln>
                            <a:noFill/>
                          </a:ln>
                          <a:solidFill>
                            <a:schemeClr val="hlink"/>
                          </a:solidFill>
                          <a:effectLst>
                            <a:outerShdw blurRad="38100" dist="38100" dir="2700000" algn="tl">
                              <a:srgbClr val="000000"/>
                            </a:outerShdw>
                          </a:effectLst>
                          <a:latin typeface="Verdana" pitchFamily="34" charset="0"/>
                        </a:rPr>
                        <a:t>   25%      50%      25%              </a:t>
                      </a:r>
                    </a:p>
                    <a:p>
                      <a:pPr marL="0" marR="0" lvl="0" indent="0" algn="l" defTabSz="914400" rtl="0" eaLnBrk="1" fontAlgn="base" latinLnBrk="0" hangingPunct="1">
                        <a:lnSpc>
                          <a:spcPct val="100000"/>
                        </a:lnSpc>
                        <a:spcBef>
                          <a:spcPct val="20000"/>
                        </a:spcBef>
                        <a:spcAft>
                          <a:spcPct val="0"/>
                        </a:spcAft>
                        <a:buClrTx/>
                        <a:buSzPct val="80000"/>
                        <a:buFont typeface="Wingdings" pitchFamily="2" charset="2"/>
                        <a:buNone/>
                        <a:tabLst/>
                      </a:pPr>
                      <a:r>
                        <a:rPr kumimoji="0" lang="da-DK" altLang="kl-GL" sz="1800" b="1" i="0" u="none" strike="noStrike" cap="none" normalizeH="0" baseline="0" dirty="0">
                          <a:ln>
                            <a:noFill/>
                          </a:ln>
                          <a:solidFill>
                            <a:schemeClr val="hlink"/>
                          </a:solidFill>
                          <a:effectLst>
                            <a:outerShdw blurRad="38100" dist="38100" dir="2700000" algn="tl">
                              <a:srgbClr val="000000"/>
                            </a:outerShdw>
                          </a:effectLst>
                          <a:latin typeface="Verdana" pitchFamily="34" charset="0"/>
                        </a:rPr>
                        <a:t>   6          12           6</a:t>
                      </a:r>
                    </a:p>
                    <a:p>
                      <a:endParaRPr lang="kl-GL" dirty="0"/>
                    </a:p>
                  </a:txBody>
                  <a:tcPr/>
                </a:tc>
                <a:extLst>
                  <a:ext uri="{0D108BD9-81ED-4DB2-BD59-A6C34878D82A}">
                    <a16:rowId xmlns:a16="http://schemas.microsoft.com/office/drawing/2014/main" val="10000"/>
                  </a:ext>
                </a:extLst>
              </a:tr>
              <a:tr h="795001">
                <a:tc>
                  <a:txBody>
                    <a:bodyPr/>
                    <a:lstStyle/>
                    <a:p>
                      <a:r>
                        <a:rPr lang="kl-GL" dirty="0"/>
                        <a:t>Najoqqutaq/t</a:t>
                      </a:r>
                    </a:p>
                    <a:p>
                      <a:endParaRPr lang="kl-GL" dirty="0"/>
                    </a:p>
                  </a:txBody>
                  <a:tcPr/>
                </a:tc>
                <a:tc>
                  <a:txBody>
                    <a:bodyPr/>
                    <a:lstStyle/>
                    <a:p>
                      <a:r>
                        <a:rPr lang="kl-GL" dirty="0"/>
                        <a:t>Najoqqutaq ataaseq arlallilluunniit annerp. Qupp. 8 (NS). Minn. najoqqutaq ataaseq pisimanngisaq. Taannalu (pisimanngisaq qitiussaaq)</a:t>
                      </a:r>
                    </a:p>
                    <a:p>
                      <a:endParaRPr lang="kl-GL" dirty="0"/>
                    </a:p>
                  </a:txBody>
                  <a:tcPr/>
                </a:tc>
                <a:extLst>
                  <a:ext uri="{0D108BD9-81ED-4DB2-BD59-A6C34878D82A}">
                    <a16:rowId xmlns:a16="http://schemas.microsoft.com/office/drawing/2014/main" val="10001"/>
                  </a:ext>
                </a:extLst>
              </a:tr>
              <a:tr h="795001">
                <a:tc>
                  <a:txBody>
                    <a:bodyPr/>
                    <a:lstStyle/>
                    <a:p>
                      <a:r>
                        <a:rPr lang="kl-GL" dirty="0"/>
                        <a:t>Apeqqutiliat</a:t>
                      </a:r>
                    </a:p>
                    <a:p>
                      <a:endParaRPr lang="kl-GL" dirty="0"/>
                    </a:p>
                  </a:txBody>
                  <a:tcPr/>
                </a:tc>
                <a:tc>
                  <a:txBody>
                    <a:bodyPr/>
                    <a:lstStyle/>
                    <a:p>
                      <a:r>
                        <a:rPr lang="kl-GL" dirty="0"/>
                        <a:t>Erseqqissumik nalunaassapput soraarummeertup sunissaanik</a:t>
                      </a:r>
                    </a:p>
                    <a:p>
                      <a:endParaRPr lang="kl-GL" dirty="0"/>
                    </a:p>
                  </a:txBody>
                  <a:tcPr/>
                </a:tc>
                <a:extLst>
                  <a:ext uri="{0D108BD9-81ED-4DB2-BD59-A6C34878D82A}">
                    <a16:rowId xmlns:a16="http://schemas.microsoft.com/office/drawing/2014/main" val="10002"/>
                  </a:ext>
                </a:extLst>
              </a:tr>
              <a:tr h="1135716">
                <a:tc>
                  <a:txBody>
                    <a:bodyPr/>
                    <a:lstStyle/>
                    <a:p>
                      <a:r>
                        <a:rPr lang="kl-GL" dirty="0"/>
                        <a:t>Makitassiat suunissaat pisassani pingasuusuni</a:t>
                      </a:r>
                    </a:p>
                    <a:p>
                      <a:endParaRPr lang="kl-GL" dirty="0"/>
                    </a:p>
                  </a:txBody>
                  <a:tcPr/>
                </a:tc>
                <a:tc>
                  <a:txBody>
                    <a:bodyPr/>
                    <a:lstStyle/>
                    <a:p>
                      <a:r>
                        <a:rPr lang="kl-GL" b="0" i="1" dirty="0"/>
                        <a:t>Oqaatsinik sammisaqarnissamut: </a:t>
                      </a:r>
                      <a:r>
                        <a:rPr lang="kl-GL" dirty="0"/>
                        <a:t>naqitat</a:t>
                      </a:r>
                    </a:p>
                    <a:p>
                      <a:r>
                        <a:rPr lang="kl-GL" i="1" dirty="0"/>
                        <a:t>Atuakkialerinermut: </a:t>
                      </a:r>
                      <a:r>
                        <a:rPr lang="kl-GL" dirty="0"/>
                        <a:t>Takorluukkiat</a:t>
                      </a:r>
                    </a:p>
                    <a:p>
                      <a:r>
                        <a:rPr lang="kl-GL" i="1" dirty="0"/>
                        <a:t>Tusagassiuutilerinermi</a:t>
                      </a:r>
                      <a:r>
                        <a:rPr lang="kl-GL" dirty="0"/>
                        <a:t>: Tusagassiuutit naqitat </a:t>
                      </a:r>
                    </a:p>
                    <a:p>
                      <a:endParaRPr lang="kl-GL" dirty="0"/>
                    </a:p>
                  </a:txBody>
                  <a:tcPr/>
                </a:tc>
                <a:extLst>
                  <a:ext uri="{0D108BD9-81ED-4DB2-BD59-A6C34878D82A}">
                    <a16:rowId xmlns:a16="http://schemas.microsoft.com/office/drawing/2014/main" val="10003"/>
                  </a:ext>
                </a:extLst>
              </a:tr>
              <a:tr h="1135716">
                <a:tc>
                  <a:txBody>
                    <a:bodyPr/>
                    <a:lstStyle/>
                    <a:p>
                      <a:r>
                        <a:rPr lang="kl-GL" dirty="0"/>
                        <a:t>Naliliiniarnermut nalerassat/tunngavissat</a:t>
                      </a:r>
                    </a:p>
                    <a:p>
                      <a:endParaRPr lang="kl-GL" dirty="0"/>
                    </a:p>
                  </a:txBody>
                  <a:tcPr/>
                </a:tc>
                <a:tc>
                  <a:txBody>
                    <a:bodyPr/>
                    <a:lstStyle/>
                    <a:p>
                      <a:pPr marL="285750" indent="-285750">
                        <a:buFont typeface="Arial" panose="020B0604020202020204" pitchFamily="34" charset="0"/>
                        <a:buChar char="•"/>
                      </a:pPr>
                      <a:r>
                        <a:rPr lang="kl-GL" sz="1400" dirty="0"/>
                        <a:t>oqalulluni saqqummiineq </a:t>
                      </a:r>
                    </a:p>
                    <a:p>
                      <a:pPr marL="285750" indent="-285750">
                        <a:buFont typeface="Arial" panose="020B0604020202020204" pitchFamily="34" charset="0"/>
                        <a:buChar char="•"/>
                      </a:pPr>
                      <a:r>
                        <a:rPr lang="kl-GL" sz="1400" dirty="0"/>
                        <a:t>suliakkiummik naammassinneq erseqqissaanerlu  </a:t>
                      </a:r>
                    </a:p>
                    <a:p>
                      <a:pPr marL="285750" indent="-285750">
                        <a:buFont typeface="Arial" panose="020B0604020202020204" pitchFamily="34" charset="0"/>
                        <a:buChar char="•"/>
                      </a:pPr>
                      <a:r>
                        <a:rPr lang="kl-GL" sz="1400" dirty="0"/>
                        <a:t>kalaallisut atuartitsissutinut tunngasunik periaatsinillu ilisimasaqassuseq</a:t>
                      </a:r>
                    </a:p>
                    <a:p>
                      <a:endParaRPr lang="kl-GL"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28729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115F3C-4CC5-E392-8E93-1F0018AFCBE3}"/>
              </a:ext>
            </a:extLst>
          </p:cNvPr>
          <p:cNvSpPr>
            <a:spLocks noGrp="1"/>
          </p:cNvSpPr>
          <p:nvPr>
            <p:ph type="title"/>
          </p:nvPr>
        </p:nvSpPr>
        <p:spPr/>
        <p:txBody>
          <a:bodyPr/>
          <a:lstStyle/>
          <a:p>
            <a:r>
              <a:rPr lang="da-DK" dirty="0" err="1"/>
              <a:t>Soraarummeerneq</a:t>
            </a:r>
            <a:endParaRPr lang="kl-GL" dirty="0"/>
          </a:p>
        </p:txBody>
      </p:sp>
      <p:sp>
        <p:nvSpPr>
          <p:cNvPr id="3" name="Pladsholder til indhold 2">
            <a:extLst>
              <a:ext uri="{FF2B5EF4-FFF2-40B4-BE49-F238E27FC236}">
                <a16:creationId xmlns:a16="http://schemas.microsoft.com/office/drawing/2014/main" id="{4A9A1783-51BD-F76B-35ED-8C66FFE5356E}"/>
              </a:ext>
            </a:extLst>
          </p:cNvPr>
          <p:cNvSpPr>
            <a:spLocks noGrp="1"/>
          </p:cNvSpPr>
          <p:nvPr>
            <p:ph sz="quarter" idx="1"/>
          </p:nvPr>
        </p:nvSpPr>
        <p:spPr/>
        <p:txBody>
          <a:bodyPr>
            <a:normAutofit lnSpcReduction="10000"/>
          </a:bodyPr>
          <a:lstStyle/>
          <a:p>
            <a:r>
              <a:rPr lang="kl-GL" dirty="0"/>
              <a:t>Makitsereernermi piareersarneq 60 min. Piareersarnermi suulluunniit nassarneqarsinnaapput, avammut attaveqaqqusaanngiinnarluni.</a:t>
            </a:r>
          </a:p>
          <a:p>
            <a:r>
              <a:rPr lang="kl-GL" dirty="0"/>
              <a:t>Inip soraarummeerfiup iluanut nassarneqarsinnaasutuaassapput, piareersarnermi allattukkat makitarlu.</a:t>
            </a:r>
          </a:p>
          <a:p>
            <a:r>
              <a:rPr lang="kl-GL" dirty="0"/>
              <a:t>Soraarummeerneq:</a:t>
            </a:r>
          </a:p>
          <a:p>
            <a:r>
              <a:rPr lang="kl-GL" dirty="0"/>
              <a:t>Aallartissaaq soraarummeertup 10 minutsinik saqqummiussineranik</a:t>
            </a:r>
          </a:p>
          <a:p>
            <a:r>
              <a:rPr lang="kl-GL" dirty="0"/>
              <a:t>Tamatuma kingorna makitaq oqaloqatigiissutigineqassaaq</a:t>
            </a:r>
          </a:p>
          <a:p>
            <a:r>
              <a:rPr lang="kl-GL" dirty="0"/>
              <a:t>Pisimasat naleqqersorneqassapput</a:t>
            </a:r>
          </a:p>
        </p:txBody>
      </p:sp>
    </p:spTree>
    <p:extLst>
      <p:ext uri="{BB962C8B-B14F-4D97-AF65-F5344CB8AC3E}">
        <p14:creationId xmlns:p14="http://schemas.microsoft.com/office/powerpoint/2010/main" val="2138288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025DC-0FC4-3519-7505-39DC278647B0}"/>
              </a:ext>
            </a:extLst>
          </p:cNvPr>
          <p:cNvSpPr>
            <a:spLocks noGrp="1"/>
          </p:cNvSpPr>
          <p:nvPr>
            <p:ph type="title"/>
          </p:nvPr>
        </p:nvSpPr>
        <p:spPr/>
        <p:txBody>
          <a:bodyPr/>
          <a:lstStyle/>
          <a:p>
            <a:r>
              <a:rPr lang="da-DK" dirty="0" err="1"/>
              <a:t>Makitassiat</a:t>
            </a:r>
            <a:endParaRPr lang="kl-GL" dirty="0"/>
          </a:p>
        </p:txBody>
      </p:sp>
      <p:sp>
        <p:nvSpPr>
          <p:cNvPr id="3" name="Pladsholder til indhold 2">
            <a:extLst>
              <a:ext uri="{FF2B5EF4-FFF2-40B4-BE49-F238E27FC236}">
                <a16:creationId xmlns:a16="http://schemas.microsoft.com/office/drawing/2014/main" id="{1E48403D-AC5E-1359-CAD4-40F5093360B7}"/>
              </a:ext>
            </a:extLst>
          </p:cNvPr>
          <p:cNvSpPr>
            <a:spLocks noGrp="1"/>
          </p:cNvSpPr>
          <p:nvPr>
            <p:ph sz="quarter" idx="1"/>
          </p:nvPr>
        </p:nvSpPr>
        <p:spPr/>
        <p:txBody>
          <a:bodyPr/>
          <a:lstStyle/>
          <a:p>
            <a:r>
              <a:rPr lang="kl-GL" dirty="0"/>
              <a:t>Assigiissapput (normulersorneqaratik imlt, assigiinngisitaartunik qalipaasersugaanatik – qularnaatsussammat ass. Soraarummeertup piginnaaneqarfiginerusaanik makitsiseratarsinnaanera.</a:t>
            </a:r>
          </a:p>
        </p:txBody>
      </p:sp>
    </p:spTree>
    <p:extLst>
      <p:ext uri="{BB962C8B-B14F-4D97-AF65-F5344CB8AC3E}">
        <p14:creationId xmlns:p14="http://schemas.microsoft.com/office/powerpoint/2010/main" val="2678805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Makitassiamut</a:t>
            </a:r>
          </a:p>
        </p:txBody>
      </p:sp>
      <p:sp>
        <p:nvSpPr>
          <p:cNvPr id="3" name="Pladsholder til indhold 2"/>
          <p:cNvSpPr>
            <a:spLocks noGrp="1"/>
          </p:cNvSpPr>
          <p:nvPr>
            <p:ph sz="quarter" idx="1"/>
          </p:nvPr>
        </p:nvSpPr>
        <p:spPr/>
        <p:txBody>
          <a:bodyPr/>
          <a:lstStyle/>
          <a:p>
            <a:r>
              <a:rPr lang="kl-GL" dirty="0"/>
              <a:t>Qitiutitaq, (Oqaatsinik sammisaqarneq, atuakkialerineq tusagassiuutilerinerluunniit) pingaarnertut sammisassaanersoq nalunaarsimassaaq</a:t>
            </a:r>
          </a:p>
          <a:p>
            <a:r>
              <a:rPr lang="kl-GL" dirty="0"/>
              <a:t>Qulequtaq, apeqqutip sammisaanik nalunaartoq</a:t>
            </a:r>
          </a:p>
          <a:p>
            <a:r>
              <a:rPr lang="kl-GL" dirty="0"/>
              <a:t>Najoqqutaq (makitaq) taannalu nalunaarneqassaaq atuarsimasaanersoq imlt. atuarsimanngisaanersoq</a:t>
            </a:r>
          </a:p>
          <a:p>
            <a:r>
              <a:rPr lang="kl-GL" dirty="0"/>
              <a:t>Apeqqut (it)</a:t>
            </a:r>
          </a:p>
          <a:p>
            <a:endParaRPr lang="kl-GL" dirty="0"/>
          </a:p>
        </p:txBody>
      </p:sp>
    </p:spTree>
    <p:extLst>
      <p:ext uri="{BB962C8B-B14F-4D97-AF65-F5344CB8AC3E}">
        <p14:creationId xmlns:p14="http://schemas.microsoft.com/office/powerpoint/2010/main" val="3100220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Assersuutit: Atuakkialerineq</a:t>
            </a:r>
          </a:p>
        </p:txBody>
      </p:sp>
      <p:graphicFrame>
        <p:nvGraphicFramePr>
          <p:cNvPr id="4" name="Pladsholder til indhold 3"/>
          <p:cNvGraphicFramePr>
            <a:graphicFrameLocks noGrp="1"/>
          </p:cNvGraphicFramePr>
          <p:nvPr>
            <p:ph sz="quarter" idx="1"/>
            <p:extLst>
              <p:ext uri="{D42A27DB-BD31-4B8C-83A1-F6EECF244321}">
                <p14:modId xmlns:p14="http://schemas.microsoft.com/office/powerpoint/2010/main" val="1417703815"/>
              </p:ext>
            </p:extLst>
          </p:nvPr>
        </p:nvGraphicFramePr>
        <p:xfrm>
          <a:off x="539552" y="1628800"/>
          <a:ext cx="7467600" cy="3119120"/>
        </p:xfrm>
        <a:graphic>
          <a:graphicData uri="http://schemas.openxmlformats.org/drawingml/2006/table">
            <a:tbl>
              <a:tblPr firstRow="1" bandRow="1">
                <a:tableStyleId>{5940675A-B579-460E-94D1-54222C63F5DA}</a:tableStyleId>
              </a:tblPr>
              <a:tblGrid>
                <a:gridCol w="1512168">
                  <a:extLst>
                    <a:ext uri="{9D8B030D-6E8A-4147-A177-3AD203B41FA5}">
                      <a16:colId xmlns:a16="http://schemas.microsoft.com/office/drawing/2014/main" val="20000"/>
                    </a:ext>
                  </a:extLst>
                </a:gridCol>
                <a:gridCol w="5955432">
                  <a:extLst>
                    <a:ext uri="{9D8B030D-6E8A-4147-A177-3AD203B41FA5}">
                      <a16:colId xmlns:a16="http://schemas.microsoft.com/office/drawing/2014/main" val="20001"/>
                    </a:ext>
                  </a:extLst>
                </a:gridCol>
              </a:tblGrid>
              <a:tr h="370840">
                <a:tc>
                  <a:txBody>
                    <a:bodyPr/>
                    <a:lstStyle/>
                    <a:p>
                      <a:r>
                        <a:rPr lang="kl-GL" dirty="0"/>
                        <a:t>Qiterititaq</a:t>
                      </a:r>
                    </a:p>
                  </a:txBody>
                  <a:tcPr/>
                </a:tc>
                <a:tc>
                  <a:txBody>
                    <a:bodyPr/>
                    <a:lstStyle/>
                    <a:p>
                      <a:r>
                        <a:rPr lang="kl-GL" dirty="0"/>
                        <a:t>Atuakkialerineq</a:t>
                      </a:r>
                    </a:p>
                  </a:txBody>
                  <a:tcPr/>
                </a:tc>
                <a:extLst>
                  <a:ext uri="{0D108BD9-81ED-4DB2-BD59-A6C34878D82A}">
                    <a16:rowId xmlns:a16="http://schemas.microsoft.com/office/drawing/2014/main" val="10000"/>
                  </a:ext>
                </a:extLst>
              </a:tr>
              <a:tr h="370840">
                <a:tc>
                  <a:txBody>
                    <a:bodyPr/>
                    <a:lstStyle/>
                    <a:p>
                      <a:r>
                        <a:rPr lang="kl-GL" dirty="0"/>
                        <a:t>Qulequtaq</a:t>
                      </a:r>
                    </a:p>
                  </a:txBody>
                  <a:tcPr/>
                </a:tc>
                <a:tc>
                  <a:txBody>
                    <a:bodyPr/>
                    <a:lstStyle/>
                    <a:p>
                      <a:r>
                        <a:rPr lang="kl-GL" dirty="0"/>
                        <a:t>Aallarneq</a:t>
                      </a:r>
                    </a:p>
                  </a:txBody>
                  <a:tcPr/>
                </a:tc>
                <a:extLst>
                  <a:ext uri="{0D108BD9-81ED-4DB2-BD59-A6C34878D82A}">
                    <a16:rowId xmlns:a16="http://schemas.microsoft.com/office/drawing/2014/main" val="10001"/>
                  </a:ext>
                </a:extLst>
              </a:tr>
              <a:tr h="370840">
                <a:tc>
                  <a:txBody>
                    <a:bodyPr/>
                    <a:lstStyle/>
                    <a:p>
                      <a:r>
                        <a:rPr lang="kl-GL" dirty="0"/>
                        <a:t>Najoqqutat</a:t>
                      </a:r>
                    </a:p>
                  </a:txBody>
                  <a:tcPr/>
                </a:tc>
                <a:tc>
                  <a:txBody>
                    <a:bodyPr/>
                    <a:lstStyle/>
                    <a:p>
                      <a:r>
                        <a:rPr lang="kl-GL" dirty="0"/>
                        <a:t>1. Knud Hertling: Ammaalia, 1960 (Atuarsimanngisaq)</a:t>
                      </a:r>
                    </a:p>
                    <a:p>
                      <a:r>
                        <a:rPr lang="kl-GL" dirty="0"/>
                        <a:t>2. Agga Olsen: Avalattoq, 1983 (Atuarsimasaq)</a:t>
                      </a:r>
                    </a:p>
                    <a:p>
                      <a:endParaRPr lang="kl-GL" dirty="0"/>
                    </a:p>
                  </a:txBody>
                  <a:tcPr/>
                </a:tc>
                <a:extLst>
                  <a:ext uri="{0D108BD9-81ED-4DB2-BD59-A6C34878D82A}">
                    <a16:rowId xmlns:a16="http://schemas.microsoft.com/office/drawing/2014/main" val="10002"/>
                  </a:ext>
                </a:extLst>
              </a:tr>
              <a:tr h="370840">
                <a:tc>
                  <a:txBody>
                    <a:bodyPr/>
                    <a:lstStyle/>
                    <a:p>
                      <a:r>
                        <a:rPr lang="kl-GL" dirty="0"/>
                        <a:t>Apeqqutit</a:t>
                      </a:r>
                    </a:p>
                  </a:txBody>
                  <a:tcPr/>
                </a:tc>
                <a:tc>
                  <a:txBody>
                    <a:bodyPr/>
                    <a:lstStyle/>
                    <a:p>
                      <a:r>
                        <a:rPr lang="kl-GL" dirty="0"/>
                        <a:t>1. Najoqqutaq 1 misissoqqissaaruk oqaluttuartullu allanngornera nassuiarlugu</a:t>
                      </a:r>
                    </a:p>
                    <a:p>
                      <a:r>
                        <a:rPr lang="kl-GL" dirty="0"/>
                        <a:t>2. Taallaq oqaluttuamut sanilliuguk.</a:t>
                      </a:r>
                    </a:p>
                    <a:p>
                      <a:r>
                        <a:rPr lang="kl-GL" dirty="0"/>
                        <a:t>3. Aallarneq pillugu sammisimasanut naleqqiussigit</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97857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kl-GL" dirty="0"/>
              <a:t>Assersuut: Oqaatsinik sammisaqarneq</a:t>
            </a:r>
          </a:p>
        </p:txBody>
      </p:sp>
      <p:graphicFrame>
        <p:nvGraphicFramePr>
          <p:cNvPr id="4" name="Pladsholder til indhold 3"/>
          <p:cNvGraphicFramePr>
            <a:graphicFrameLocks noGrp="1"/>
          </p:cNvGraphicFramePr>
          <p:nvPr>
            <p:ph sz="quarter" idx="1"/>
            <p:extLst>
              <p:ext uri="{D42A27DB-BD31-4B8C-83A1-F6EECF244321}">
                <p14:modId xmlns:p14="http://schemas.microsoft.com/office/powerpoint/2010/main" val="856084370"/>
              </p:ext>
            </p:extLst>
          </p:nvPr>
        </p:nvGraphicFramePr>
        <p:xfrm>
          <a:off x="457200" y="1600200"/>
          <a:ext cx="7467600" cy="3119120"/>
        </p:xfrm>
        <a:graphic>
          <a:graphicData uri="http://schemas.openxmlformats.org/drawingml/2006/table">
            <a:tbl>
              <a:tblPr firstRow="1" bandRow="1">
                <a:tableStyleId>{5940675A-B579-460E-94D1-54222C63F5DA}</a:tableStyleId>
              </a:tblPr>
              <a:tblGrid>
                <a:gridCol w="1450504">
                  <a:extLst>
                    <a:ext uri="{9D8B030D-6E8A-4147-A177-3AD203B41FA5}">
                      <a16:colId xmlns:a16="http://schemas.microsoft.com/office/drawing/2014/main" val="20000"/>
                    </a:ext>
                  </a:extLst>
                </a:gridCol>
                <a:gridCol w="6017096">
                  <a:extLst>
                    <a:ext uri="{9D8B030D-6E8A-4147-A177-3AD203B41FA5}">
                      <a16:colId xmlns:a16="http://schemas.microsoft.com/office/drawing/2014/main" val="20001"/>
                    </a:ext>
                  </a:extLst>
                </a:gridCol>
              </a:tblGrid>
              <a:tr h="370840">
                <a:tc>
                  <a:txBody>
                    <a:bodyPr/>
                    <a:lstStyle/>
                    <a:p>
                      <a:r>
                        <a:rPr lang="kl-GL" dirty="0"/>
                        <a:t>Qiterititaq</a:t>
                      </a:r>
                    </a:p>
                  </a:txBody>
                  <a:tcPr/>
                </a:tc>
                <a:tc>
                  <a:txBody>
                    <a:bodyPr/>
                    <a:lstStyle/>
                    <a:p>
                      <a:r>
                        <a:rPr lang="kl-GL" dirty="0"/>
                        <a:t>Oqaatsinik sammisaqarneq</a:t>
                      </a:r>
                    </a:p>
                  </a:txBody>
                  <a:tcPr/>
                </a:tc>
                <a:extLst>
                  <a:ext uri="{0D108BD9-81ED-4DB2-BD59-A6C34878D82A}">
                    <a16:rowId xmlns:a16="http://schemas.microsoft.com/office/drawing/2014/main" val="10000"/>
                  </a:ext>
                </a:extLst>
              </a:tr>
              <a:tr h="370840">
                <a:tc>
                  <a:txBody>
                    <a:bodyPr/>
                    <a:lstStyle/>
                    <a:p>
                      <a:r>
                        <a:rPr lang="kl-GL" dirty="0"/>
                        <a:t>Qulequtaq</a:t>
                      </a:r>
                    </a:p>
                  </a:txBody>
                  <a:tcPr/>
                </a:tc>
                <a:tc>
                  <a:txBody>
                    <a:bodyPr/>
                    <a:lstStyle/>
                    <a:p>
                      <a:r>
                        <a:rPr lang="kl-GL" dirty="0"/>
                        <a:t>Oqaatsinik atuineq</a:t>
                      </a:r>
                    </a:p>
                  </a:txBody>
                  <a:tcPr/>
                </a:tc>
                <a:extLst>
                  <a:ext uri="{0D108BD9-81ED-4DB2-BD59-A6C34878D82A}">
                    <a16:rowId xmlns:a16="http://schemas.microsoft.com/office/drawing/2014/main" val="10001"/>
                  </a:ext>
                </a:extLst>
              </a:tr>
              <a:tr h="370840">
                <a:tc>
                  <a:txBody>
                    <a:bodyPr/>
                    <a:lstStyle/>
                    <a:p>
                      <a:r>
                        <a:rPr lang="kl-GL" dirty="0"/>
                        <a:t>Najoqqutat</a:t>
                      </a:r>
                    </a:p>
                  </a:txBody>
                  <a:tcPr/>
                </a:tc>
                <a:tc>
                  <a:txBody>
                    <a:bodyPr/>
                    <a:lstStyle/>
                    <a:p>
                      <a:r>
                        <a:rPr lang="kl-GL" dirty="0"/>
                        <a:t>Kelly Berthelsen: Kalaallisut oqalunneq muteq. (Atuarsimanngisaq)</a:t>
                      </a:r>
                    </a:p>
                    <a:p>
                      <a:r>
                        <a:rPr lang="kl-GL" dirty="0"/>
                        <a:t>Henrik Lund: Ilaanni unnulermat. (Atuarsimasaq)</a:t>
                      </a:r>
                    </a:p>
                  </a:txBody>
                  <a:tcPr/>
                </a:tc>
                <a:extLst>
                  <a:ext uri="{0D108BD9-81ED-4DB2-BD59-A6C34878D82A}">
                    <a16:rowId xmlns:a16="http://schemas.microsoft.com/office/drawing/2014/main" val="10002"/>
                  </a:ext>
                </a:extLst>
              </a:tr>
              <a:tr h="370840">
                <a:tc>
                  <a:txBody>
                    <a:bodyPr/>
                    <a:lstStyle/>
                    <a:p>
                      <a:r>
                        <a:rPr lang="kl-GL" dirty="0"/>
                        <a:t>Apeqqutit</a:t>
                      </a:r>
                    </a:p>
                  </a:txBody>
                  <a:tcPr/>
                </a:tc>
                <a:tc>
                  <a:txBody>
                    <a:bodyPr/>
                    <a:lstStyle/>
                    <a:p>
                      <a:r>
                        <a:rPr lang="kl-GL" dirty="0"/>
                        <a:t>1)Najoqqutani</a:t>
                      </a:r>
                      <a:r>
                        <a:rPr lang="kl-GL" baseline="0" dirty="0"/>
                        <a:t> </a:t>
                      </a:r>
                      <a:r>
                        <a:rPr lang="kl-GL" dirty="0"/>
                        <a:t>oqaatsinik atuineq misissoqqissaaruk </a:t>
                      </a:r>
                    </a:p>
                    <a:p>
                      <a:r>
                        <a:rPr lang="kl-GL" dirty="0"/>
                        <a:t>2)</a:t>
                      </a:r>
                      <a:r>
                        <a:rPr lang="kl-GL" baseline="0" dirty="0"/>
                        <a:t> Najoqqutat </a:t>
                      </a:r>
                      <a:r>
                        <a:rPr lang="kl-GL" dirty="0"/>
                        <a:t>imminnut sanilliutikkit</a:t>
                      </a:r>
                    </a:p>
                    <a:p>
                      <a:r>
                        <a:rPr lang="kl-GL" dirty="0"/>
                        <a:t>3) Najoqqutat tunngavigalugit oqaatsinik atuinerup allanngoriartorsimanera nassuiaruk</a:t>
                      </a:r>
                    </a:p>
                    <a:p>
                      <a:endParaRPr lang="kl-GL"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45433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rnap">
  <a:themeElements>
    <a:clrScheme name="Karnap">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Karnap">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rnap">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230</TotalTime>
  <Words>738</Words>
  <Application>Microsoft Office PowerPoint</Application>
  <PresentationFormat>Skærmshow (4:3)</PresentationFormat>
  <Paragraphs>104</Paragraphs>
  <Slides>14</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14</vt:i4>
      </vt:variant>
    </vt:vector>
  </HeadingPairs>
  <TitlesOfParts>
    <vt:vector size="21" baseType="lpstr">
      <vt:lpstr>Arial</vt:lpstr>
      <vt:lpstr>Century Schoolbook</vt:lpstr>
      <vt:lpstr>Tahoma</vt:lpstr>
      <vt:lpstr>Verdana</vt:lpstr>
      <vt:lpstr>Wingdings</vt:lpstr>
      <vt:lpstr>Wingdings 2</vt:lpstr>
      <vt:lpstr>Karnap</vt:lpstr>
      <vt:lpstr>Oqaluttariarsorluni soraarummeerneq</vt:lpstr>
      <vt:lpstr>Aaqqissuussineq</vt:lpstr>
      <vt:lpstr>Inatsisitigut tunngavik (fagini tamani)</vt:lpstr>
      <vt:lpstr>Ilikkagassatut pilersaarut: Soraarummeerneq</vt:lpstr>
      <vt:lpstr>Soraarummeerneq</vt:lpstr>
      <vt:lpstr>Makitassiat</vt:lpstr>
      <vt:lpstr>Makitassiamut</vt:lpstr>
      <vt:lpstr>Assersuutit: Atuakkialerineq</vt:lpstr>
      <vt:lpstr>Assersuut: Oqaatsinik sammisaqarneq</vt:lpstr>
      <vt:lpstr>Assersuut: Tusagassiuutilerineq</vt:lpstr>
      <vt:lpstr>Soraarummeersitsisup</vt:lpstr>
      <vt:lpstr>Censorip pisussaaffii:</vt:lpstr>
      <vt:lpstr>Naliliinissamut tunngavissat:</vt:lpstr>
      <vt:lpstr>Soraarummeertoq naammassippat nalilersuineq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Oqaluttariarsorluni soraarummeerneq</dc:title>
  <dc:creator>Eva Møller Thomasen</dc:creator>
  <cp:lastModifiedBy>Ane-Kathrine Petersen</cp:lastModifiedBy>
  <cp:revision>10</cp:revision>
  <dcterms:created xsi:type="dcterms:W3CDTF">2015-03-17T14:24:37Z</dcterms:created>
  <dcterms:modified xsi:type="dcterms:W3CDTF">2023-06-28T14:50:48Z</dcterms:modified>
</cp:coreProperties>
</file>