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E2539A-2C0F-45DB-A2BB-DAA332812AE4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4A3F4C-0C51-4DD4-BD89-DF5DEBA916A7}" type="slidenum">
              <a:rPr lang="da-DK" smtClean="0"/>
              <a:t>‹nr.›</a:t>
            </a:fld>
            <a:endParaRPr lang="da-DK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Grønlandske opmærksomhedspunkter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Pædagogikum Grønland august / september 2015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17612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Stort </a:t>
            </a:r>
            <a:r>
              <a:rPr lang="da-DK" dirty="0" err="1" smtClean="0"/>
              <a:t>lærerflow</a:t>
            </a:r>
            <a:r>
              <a:rPr lang="da-DK" dirty="0" smtClean="0"/>
              <a:t> – lærermangel i visse </a:t>
            </a:r>
            <a:r>
              <a:rPr lang="da-DK" dirty="0" smtClean="0"/>
              <a:t>fag – små/mindre skoler</a:t>
            </a:r>
            <a:endParaRPr lang="da-DK" dirty="0" smtClean="0"/>
          </a:p>
          <a:p>
            <a:pPr lvl="1"/>
            <a:r>
              <a:rPr lang="da-DK" dirty="0" smtClean="0"/>
              <a:t>Altid vejledere i egne fag</a:t>
            </a:r>
            <a:r>
              <a:rPr lang="da-DK" dirty="0" smtClean="0"/>
              <a:t>?</a:t>
            </a:r>
            <a:endParaRPr lang="da-DK" dirty="0" smtClean="0"/>
          </a:p>
          <a:p>
            <a:pPr lvl="1"/>
            <a:r>
              <a:rPr lang="da-DK" dirty="0" smtClean="0"/>
              <a:t>Er vejledere uddannede (kursus), og er de bevidste om deres opgave</a:t>
            </a:r>
            <a:r>
              <a:rPr lang="da-DK" dirty="0" smtClean="0"/>
              <a:t>?</a:t>
            </a:r>
          </a:p>
          <a:p>
            <a:pPr lvl="1"/>
            <a:r>
              <a:rPr lang="da-DK" dirty="0" smtClean="0"/>
              <a:t>Har kandidaten fagkolleger? </a:t>
            </a:r>
            <a:r>
              <a:rPr lang="da-DK" smtClean="0"/>
              <a:t>Fagkonsulenters rolle?</a:t>
            </a:r>
            <a:endParaRPr lang="da-DK" dirty="0" smtClean="0"/>
          </a:p>
          <a:p>
            <a:pPr lvl="1"/>
            <a:r>
              <a:rPr lang="da-DK" dirty="0" smtClean="0"/>
              <a:t>Kandidaterne har vikartimer på trods af </a:t>
            </a:r>
            <a:r>
              <a:rPr lang="da-DK" dirty="0" smtClean="0"/>
              <a:t>højt</a:t>
            </a:r>
            <a:r>
              <a:rPr lang="da-DK" dirty="0" smtClean="0"/>
              <a:t> </a:t>
            </a:r>
            <a:r>
              <a:rPr lang="da-DK" dirty="0" smtClean="0"/>
              <a:t>timetal</a:t>
            </a:r>
          </a:p>
          <a:p>
            <a:pPr marL="393192" lvl="1" indent="0">
              <a:buNone/>
            </a:pPr>
            <a:endParaRPr lang="da-DK" dirty="0" smtClean="0"/>
          </a:p>
          <a:p>
            <a:pPr lvl="1"/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380624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altLang="da-DK" dirty="0"/>
              <a:t>Sikre at pædagogikum fører til pædagogisk udvikling på skolen</a:t>
            </a:r>
          </a:p>
          <a:p>
            <a:pPr lvl="1"/>
            <a:r>
              <a:rPr lang="da-DK" altLang="da-DK" dirty="0" smtClean="0"/>
              <a:t>Styrke </a:t>
            </a:r>
            <a:r>
              <a:rPr lang="da-DK" altLang="da-DK" dirty="0"/>
              <a:t>kursuslederfunktionen, så kursuslederen bliver et pædagogisk fyrtårn</a:t>
            </a:r>
          </a:p>
          <a:p>
            <a:pPr lvl="1"/>
            <a:r>
              <a:rPr lang="da-DK" altLang="da-DK" dirty="0" smtClean="0"/>
              <a:t>Inddrage </a:t>
            </a:r>
            <a:r>
              <a:rPr lang="da-DK" altLang="da-DK" dirty="0"/>
              <a:t>kandidaterne i pædagogiske oplæg på skoler: Hvad har I lært på kurset?</a:t>
            </a:r>
          </a:p>
          <a:p>
            <a:pPr lvl="1"/>
            <a:r>
              <a:rPr lang="da-DK" altLang="da-DK" dirty="0"/>
              <a:t>Lader kandidaterne fortælle om oplevelser på de fagdidaktiske kurser i faggrupperne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3496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En stor del af eleverne er gymnasiefremmede og har sproglige problemer</a:t>
            </a:r>
          </a:p>
          <a:p>
            <a:pPr lvl="1"/>
            <a:r>
              <a:rPr lang="da-DK" dirty="0" smtClean="0"/>
              <a:t>Stiller anderledes og yderlige krav til tilrettelæggelse og undervisningsdifferentiering</a:t>
            </a:r>
          </a:p>
          <a:p>
            <a:pPr lvl="1"/>
            <a:r>
              <a:rPr lang="da-DK" dirty="0" smtClean="0"/>
              <a:t>Er kandidaterne tilstrækkeligt forberedt til de kulturelle udfordringer?</a:t>
            </a:r>
          </a:p>
          <a:p>
            <a:pPr lvl="1"/>
            <a:r>
              <a:rPr lang="da-DK" dirty="0" smtClean="0"/>
              <a:t>Er der tilstrækkelig hjælp til kandidater, der har </a:t>
            </a:r>
            <a:r>
              <a:rPr lang="da-DK" smtClean="0"/>
              <a:t>kulturelle problemer?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12066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138</Words>
  <Application>Microsoft Office PowerPoint</Application>
  <PresentationFormat>Skærmshow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4</vt:i4>
      </vt:variant>
    </vt:vector>
  </HeadingPairs>
  <TitlesOfParts>
    <vt:vector size="5" baseType="lpstr">
      <vt:lpstr>Forløb</vt:lpstr>
      <vt:lpstr>Grønlandske opmærksomhedspunkter</vt:lpstr>
      <vt:lpstr>PowerPoint-præsentation</vt:lpstr>
      <vt:lpstr>PowerPoint-præsentation</vt:lpstr>
      <vt:lpstr>PowerPoint-præsentation</vt:lpstr>
    </vt:vector>
  </TitlesOfParts>
  <Company>Syddansk Unversitet - University of Southern Denmark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Grønlandske opmærksomhedspunkter</dc:title>
  <dc:creator>harry.haue</dc:creator>
  <cp:lastModifiedBy>harry.haue</cp:lastModifiedBy>
  <cp:revision>4</cp:revision>
  <dcterms:created xsi:type="dcterms:W3CDTF">2015-08-25T10:02:43Z</dcterms:created>
  <dcterms:modified xsi:type="dcterms:W3CDTF">2015-08-26T08:16:22Z</dcterms:modified>
</cp:coreProperties>
</file>