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319" r:id="rId6"/>
    <p:sldId id="320" r:id="rId7"/>
  </p:sldIdLst>
  <p:sldSz cx="12192000" cy="6858000"/>
  <p:notesSz cx="6858000" cy="9144000"/>
  <p:defaultTextStyle>
    <a:defPPr>
      <a:defRPr lang="kl-G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customXml" Target="../customXml/item7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openxmlformats.org/officeDocument/2006/relationships/customXml" Target="../customXml/item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l-GL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7A0E4-E9E5-4288-8B19-7B7A01EF69F3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l-GL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l-GL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E2F1A-35CF-4BA3-9AA3-CCE5F70FA4E7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196677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3ACE5-A7FF-1790-F240-15D5037B0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699139-D330-B5B0-E201-4491D947B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E9867A-6643-D9B9-1DBA-3EB8388BE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Basiskursus</a:t>
            </a:r>
            <a:r>
              <a:rPr lang="en-US">
                <a:latin typeface="Calibri"/>
                <a:ea typeface="Calibri"/>
                <a:cs typeface="Calibri"/>
              </a:rPr>
              <a:t> for Underviser (</a:t>
            </a:r>
            <a:r>
              <a:rPr lang="en-US" err="1">
                <a:latin typeface="Calibri"/>
                <a:ea typeface="Calibri"/>
                <a:cs typeface="Calibri"/>
              </a:rPr>
              <a:t>grøn</a:t>
            </a:r>
            <a:r>
              <a:rPr lang="en-US">
                <a:latin typeface="Calibri"/>
                <a:ea typeface="Calibri"/>
                <a:cs typeface="Calibri"/>
              </a:rPr>
              <a:t>) </a:t>
            </a:r>
            <a:r>
              <a:rPr lang="en-US" err="1">
                <a:latin typeface="Calibri"/>
                <a:ea typeface="Calibri"/>
                <a:cs typeface="Calibri"/>
              </a:rPr>
              <a:t>niv</a:t>
            </a:r>
            <a:r>
              <a:rPr lang="en-US">
                <a:latin typeface="Calibri"/>
                <a:ea typeface="Calibri"/>
                <a:cs typeface="Calibri"/>
              </a:rPr>
              <a:t> 1: FEB 27</a:t>
            </a:r>
          </a:p>
          <a:p>
            <a:r>
              <a:rPr lang="en-US" err="1">
                <a:latin typeface="Calibri"/>
                <a:ea typeface="Calibri"/>
                <a:cs typeface="Calibri"/>
              </a:rPr>
              <a:t>Læsevejleder</a:t>
            </a:r>
            <a:r>
              <a:rPr lang="en-US">
                <a:latin typeface="Calibri"/>
                <a:ea typeface="Calibri"/>
                <a:cs typeface="Calibri"/>
              </a:rPr>
              <a:t>: Slut </a:t>
            </a:r>
            <a:r>
              <a:rPr lang="en-US" err="1">
                <a:latin typeface="Calibri"/>
                <a:ea typeface="Calibri"/>
                <a:cs typeface="Calibri"/>
              </a:rPr>
              <a:t>sep.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Fx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3 </a:t>
            </a:r>
            <a:r>
              <a:rPr lang="en-US" err="1">
                <a:latin typeface="Calibri"/>
                <a:ea typeface="Calibri"/>
                <a:cs typeface="Calibri"/>
              </a:rPr>
              <a:t>dages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uv</a:t>
            </a:r>
            <a:r>
              <a:rPr lang="en-US">
                <a:latin typeface="Calibri"/>
                <a:ea typeface="Calibri"/>
                <a:cs typeface="Calibri"/>
              </a:rPr>
              <a:t>.,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dag?</a:t>
            </a:r>
          </a:p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1B169-1EB0-57B6-11EE-811B00EAF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929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3ACE5-A7FF-1790-F240-15D5037B0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699139-D330-B5B0-E201-4491D947B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E9867A-6643-D9B9-1DBA-3EB8388BE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Basiskursus</a:t>
            </a:r>
            <a:r>
              <a:rPr lang="en-US">
                <a:latin typeface="Calibri"/>
                <a:ea typeface="Calibri"/>
                <a:cs typeface="Calibri"/>
              </a:rPr>
              <a:t> for Underviser (</a:t>
            </a:r>
            <a:r>
              <a:rPr lang="en-US" err="1">
                <a:latin typeface="Calibri"/>
                <a:ea typeface="Calibri"/>
                <a:cs typeface="Calibri"/>
              </a:rPr>
              <a:t>grøn</a:t>
            </a:r>
            <a:r>
              <a:rPr lang="en-US">
                <a:latin typeface="Calibri"/>
                <a:ea typeface="Calibri"/>
                <a:cs typeface="Calibri"/>
              </a:rPr>
              <a:t>) </a:t>
            </a:r>
            <a:r>
              <a:rPr lang="en-US" err="1">
                <a:latin typeface="Calibri"/>
                <a:ea typeface="Calibri"/>
                <a:cs typeface="Calibri"/>
              </a:rPr>
              <a:t>niv</a:t>
            </a:r>
            <a:r>
              <a:rPr lang="en-US">
                <a:latin typeface="Calibri"/>
                <a:ea typeface="Calibri"/>
                <a:cs typeface="Calibri"/>
              </a:rPr>
              <a:t> 1: FEB 27</a:t>
            </a:r>
          </a:p>
          <a:p>
            <a:r>
              <a:rPr lang="en-US" err="1">
                <a:latin typeface="Calibri"/>
                <a:ea typeface="Calibri"/>
                <a:cs typeface="Calibri"/>
              </a:rPr>
              <a:t>Læsevejleder</a:t>
            </a:r>
            <a:r>
              <a:rPr lang="en-US">
                <a:latin typeface="Calibri"/>
                <a:ea typeface="Calibri"/>
                <a:cs typeface="Calibri"/>
              </a:rPr>
              <a:t>: Slut </a:t>
            </a:r>
            <a:r>
              <a:rPr lang="en-US" err="1">
                <a:latin typeface="Calibri"/>
                <a:ea typeface="Calibri"/>
                <a:cs typeface="Calibri"/>
              </a:rPr>
              <a:t>sep.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Fx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3 </a:t>
            </a:r>
            <a:r>
              <a:rPr lang="en-US" err="1">
                <a:latin typeface="Calibri"/>
                <a:ea typeface="Calibri"/>
                <a:cs typeface="Calibri"/>
              </a:rPr>
              <a:t>dages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uv</a:t>
            </a:r>
            <a:r>
              <a:rPr lang="en-US">
                <a:latin typeface="Calibri"/>
                <a:ea typeface="Calibri"/>
                <a:cs typeface="Calibri"/>
              </a:rPr>
              <a:t>.,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dag</a:t>
            </a:r>
            <a:r>
              <a:rPr lang="en-US"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latin typeface="Calibri"/>
                <a:ea typeface="Calibri"/>
                <a:cs typeface="Calibri"/>
              </a:rPr>
              <a:t>halv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virtuel</a:t>
            </a:r>
            <a:r>
              <a:rPr lang="en-US">
                <a:latin typeface="Calibri"/>
                <a:ea typeface="Calibri"/>
                <a:cs typeface="Calibri"/>
              </a:rPr>
              <a:t> dag?</a:t>
            </a:r>
          </a:p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1B169-1EB0-57B6-11EE-811B00EAF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929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6DB0E-EFDB-02A1-6513-9F054959E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A377A7-EC74-14FA-290C-88C548265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kl-GL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6DD95B-3196-D8F9-9123-A4FD6D8A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00F1A3-7A1A-22D7-21E6-5AEE09AA4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D7F930-4EF6-FDCC-80C3-184A592EF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264291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8C3BD-912D-D675-F4CB-74D01DF21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9F3E32A-09DF-F962-B1DE-5684F517E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BBEB66F-5EFF-307B-7257-7FBF81703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8F0B9A-4D59-E375-D233-EC2BA0239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2875EB-F58F-8EB6-C024-CF70E3C25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428708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A5F8DAC-33B3-143B-394B-9A7739DC6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E56D48-2E1F-6CE4-9DC1-C0D0F99CE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87BB50-0EC1-B28E-8E04-8567478BB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6615E7-E415-99E2-7FCD-F32143AD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A99F24F-8548-807C-4DA3-328C25384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11394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edit</a:t>
            </a:r>
            <a:r>
              <a:rPr lang="da-DK" noProof="0"/>
              <a:t> Master </a:t>
            </a:r>
            <a:r>
              <a:rPr lang="da-DK" noProof="0" err="1"/>
              <a:t>title</a:t>
            </a:r>
            <a:r>
              <a:rPr lang="da-DK" noProof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/>
              <a:t>Edit Master </a:t>
            </a:r>
            <a:r>
              <a:rPr lang="da-DK" noProof="0" err="1"/>
              <a:t>text</a:t>
            </a:r>
            <a:r>
              <a:rPr lang="da-DK" noProof="0"/>
              <a:t> styles</a:t>
            </a:r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A73BF-020B-417D-A09B-710E77019837}" type="datetime2">
              <a:rPr lang="da-DK" smtClean="0"/>
              <a:t>25. november 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7" hasCustomPrompt="1"/>
          </p:nvPr>
        </p:nvSpPr>
        <p:spPr>
          <a:xfrm>
            <a:off x="10864800" y="4204800"/>
            <a:ext cx="1116000" cy="1116000"/>
          </a:xfrm>
        </p:spPr>
        <p:txBody>
          <a:bodyPr/>
          <a:lstStyle>
            <a:lvl1pPr marL="0" indent="0">
              <a:buNone/>
              <a:defRPr sz="1400" b="1"/>
            </a:lvl1pPr>
          </a:lstStyle>
          <a:p>
            <a:pPr lvl="0"/>
            <a:r>
              <a:rPr lang="da-DK"/>
              <a:t>Klik på denne pladsholder og indsæt ikon via Skyfish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-1" y="-300028"/>
            <a:ext cx="11880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200" b="1"/>
              <a:t>Bemærk</a:t>
            </a:r>
            <a:r>
              <a:rPr lang="da-DK" sz="1200"/>
              <a:t>: På denne side kan man indsætte graﬁkelementer til højre for teksten. </a:t>
            </a:r>
          </a:p>
        </p:txBody>
      </p:sp>
    </p:spTree>
    <p:extLst>
      <p:ext uri="{BB962C8B-B14F-4D97-AF65-F5344CB8AC3E}">
        <p14:creationId xmlns:p14="http://schemas.microsoft.com/office/powerpoint/2010/main" val="373192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79740-6392-0E1D-7964-9D86473D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698625-431E-6F08-475F-25FCB9B3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9C384B-128E-6670-6EC2-B63CA08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11146E3-A510-03A4-2E83-DB096E1A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841533-212E-0F8B-F1D0-019E7EBE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268586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05DA5-D6D6-45D8-1024-1AD697A4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0FB92-C48A-17F4-6B8E-1C8B41441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C5971D-4BCC-853D-D958-9927E491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EDEFC8-ADB9-E19D-D0DF-1C671E308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C95691-BE72-82B8-2008-5EE3DD9C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26873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38BCF-3897-E96E-F019-42ED036DC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28DB91-0A30-79EE-CFD8-2F2EFB424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52A12F7-BA78-32DD-C1DF-B219CC33F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0AEBF3-4E1B-AF45-E98C-1DDD9E540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4B0AEA0-92FD-B909-02C3-E6442910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A8F25D-5C8C-CF1C-CC2A-C114D36B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67079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8ED7B-BBA4-530B-ED4D-D61596C4E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A824D74-D761-716D-FA13-C0561F8E0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55170E5-C065-E04C-9437-4873A88B2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80B8388-87ED-48BA-722D-61CE5DA03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539F37C-E621-665D-D36D-F1F753BD9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059E006-9239-17B9-219C-5F80FAC3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3820218-8AC7-1781-9205-7BCB9ED49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DF95F02-C8B7-DEF6-FAD5-E70816F5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113098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6CA85-2363-015F-A95E-1E2FE9EAA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F8B9312-8A2E-3357-98BE-A4B826FA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5CA7989-3B72-87C7-E17A-A0171DEA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270F2EC-561C-E9B5-930A-10AE872AB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2741080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FC1ED0E-4CFD-D8ED-EDD4-6287BB86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757EE95-A079-FB81-21CC-C1B55FC6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6F8648F-9CFF-01A1-9D20-961C8D3B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145663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2E595-0BF0-9B13-CACD-DD0977249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27D0D4-F33C-1D8A-810D-27F8A7F0B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2F4020-E3A6-2BEF-E1E0-8BE6BF952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EF4672D-FDE0-2502-C623-9749AD65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8F6B20F-47D8-6AE4-2559-0A531416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D164961-E86E-2878-71F9-4A54921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231966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6404C-1E2D-9658-BFEA-05A1812C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5CC90A2-22E1-F91D-625B-639E9FB773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l-GL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7B26C4-DCDD-9423-F650-04BA7553A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E2EEDF-6340-91D2-A9DC-3B701BCE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092F0DA-F8A2-C0ED-AEBF-DDBBFDADB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AE1D299-1007-F586-1314-10192EB32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33574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22C71D1-7FB3-F73D-C76A-A31798A6E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kl-GL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5BC5E55-3D67-5DF6-D175-9B74594F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kl-GL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23669C-BCD4-5231-C439-315578AE1C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42595-A93D-4C92-B940-ED6A281A7ABD}" type="datetimeFigureOut">
              <a:rPr lang="kl-GL" smtClean="0"/>
              <a:t>25-11-2025</a:t>
            </a:fld>
            <a:endParaRPr lang="kl-GL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0705B2-B06F-4D29-2A4F-67622BA04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l-GL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A47A1B-F489-BCAA-18D6-E8C6BAFD6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DBDDD-FDBC-44C7-9678-5B4EACC2D393}" type="slidenum">
              <a:rPr lang="kl-GL" smtClean="0"/>
              <a:t>‹nr.›</a:t>
            </a:fld>
            <a:endParaRPr lang="kl-GL"/>
          </a:p>
        </p:txBody>
      </p:sp>
    </p:spTree>
    <p:extLst>
      <p:ext uri="{BB962C8B-B14F-4D97-AF65-F5344CB8AC3E}">
        <p14:creationId xmlns:p14="http://schemas.microsoft.com/office/powerpoint/2010/main" val="342707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l-G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56ABE-93A9-CD89-E450-F58DD68AE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82D01-A27D-667A-496C-CC0FDD16B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00" y="133336"/>
            <a:ext cx="3311622" cy="934890"/>
          </a:xfrm>
        </p:spPr>
        <p:txBody>
          <a:bodyPr>
            <a:noAutofit/>
          </a:bodyPr>
          <a:lstStyle/>
          <a:p>
            <a:r>
              <a:rPr lang="da-DK" sz="2000" b="1" dirty="0" err="1"/>
              <a:t>Piginnaanngorsaanermut</a:t>
            </a:r>
            <a:r>
              <a:rPr lang="da-DK" sz="2000" b="1" dirty="0"/>
              <a:t> </a:t>
            </a:r>
            <a:r>
              <a:rPr lang="da-DK" sz="2000" b="1" dirty="0" err="1"/>
              <a:t>takussutissaq</a:t>
            </a:r>
            <a:endParaRPr lang="da-DK" sz="20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14F5C-A015-0CDB-FB4C-B9D734F0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965AA-743B-764C-0D27-C6567118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F247ABE-6DCB-C706-09B6-C3E141E2AD97}"/>
              </a:ext>
            </a:extLst>
          </p:cNvPr>
          <p:cNvSpPr/>
          <p:nvPr/>
        </p:nvSpPr>
        <p:spPr>
          <a:xfrm>
            <a:off x="4863022" y="5815413"/>
            <a:ext cx="4829365" cy="34477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/>
              <a:t>1. kvartal           2. kvartal          3. kvartal          4.kvartal</a:t>
            </a:r>
            <a:endParaRPr lang="da-DK" sz="1600" noProof="0" err="1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96C958B-D2A5-BB30-978B-A439C83F075C}"/>
              </a:ext>
            </a:extLst>
          </p:cNvPr>
          <p:cNvSpPr txBox="1"/>
          <p:nvPr/>
        </p:nvSpPr>
        <p:spPr>
          <a:xfrm>
            <a:off x="218053" y="6263967"/>
            <a:ext cx="62433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2400" b="1"/>
              <a:t>2026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4E45CC8-A3B7-639E-B011-2C6DAE3882E1}"/>
              </a:ext>
            </a:extLst>
          </p:cNvPr>
          <p:cNvSpPr txBox="1"/>
          <p:nvPr/>
        </p:nvSpPr>
        <p:spPr>
          <a:xfrm>
            <a:off x="5074582" y="6255421"/>
            <a:ext cx="9334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1"/>
              <a:t>2027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149A40AA-6DF1-59B4-57D7-398C0B3E07B9}"/>
              </a:ext>
            </a:extLst>
          </p:cNvPr>
          <p:cNvSpPr txBox="1"/>
          <p:nvPr/>
        </p:nvSpPr>
        <p:spPr>
          <a:xfrm>
            <a:off x="9762078" y="6261634"/>
            <a:ext cx="93345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2400" b="1"/>
              <a:t>2028</a:t>
            </a: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760763F3-8FA9-F7EC-8BC1-15330E613A33}"/>
              </a:ext>
            </a:extLst>
          </p:cNvPr>
          <p:cNvSpPr/>
          <p:nvPr/>
        </p:nvSpPr>
        <p:spPr>
          <a:xfrm>
            <a:off x="3092167" y="2583536"/>
            <a:ext cx="1979805" cy="760286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 dirty="0" err="1"/>
              <a:t>Allattaatsimik</a:t>
            </a:r>
            <a:r>
              <a:rPr lang="da-DK" sz="1400" b="1" dirty="0"/>
              <a:t> </a:t>
            </a:r>
            <a:r>
              <a:rPr lang="da-DK" sz="1400" b="1" dirty="0" err="1"/>
              <a:t>pigiliussiartornermut</a:t>
            </a:r>
            <a:r>
              <a:rPr lang="da-DK" sz="1400" b="1" dirty="0"/>
              <a:t> </a:t>
            </a:r>
            <a:r>
              <a:rPr lang="da-DK" sz="1400" b="1" dirty="0" err="1"/>
              <a:t>piginnaasassat</a:t>
            </a:r>
            <a:endParaRPr lang="da-DK" sz="1400" b="1" noProof="0" dirty="0"/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79A14F1F-8814-E447-A8D1-A073B9945BF2}"/>
              </a:ext>
            </a:extLst>
          </p:cNvPr>
          <p:cNvSpPr/>
          <p:nvPr/>
        </p:nvSpPr>
        <p:spPr>
          <a:xfrm>
            <a:off x="5386101" y="2458964"/>
            <a:ext cx="2134616" cy="955924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 dirty="0" err="1"/>
              <a:t>Naqinnernik</a:t>
            </a:r>
            <a:r>
              <a:rPr lang="da-DK" sz="1400" b="1" dirty="0"/>
              <a:t> </a:t>
            </a:r>
            <a:r>
              <a:rPr lang="da-DK" sz="1400" b="1" dirty="0" err="1"/>
              <a:t>ilisarsisinnaannginneq</a:t>
            </a:r>
            <a:r>
              <a:rPr lang="da-DK" sz="1400" b="1" dirty="0"/>
              <a:t> </a:t>
            </a:r>
            <a:r>
              <a:rPr lang="da-DK" sz="1400" b="1" dirty="0" err="1"/>
              <a:t>allatigullu</a:t>
            </a:r>
            <a:r>
              <a:rPr lang="da-DK" sz="1400" b="1" dirty="0"/>
              <a:t> </a:t>
            </a:r>
            <a:r>
              <a:rPr lang="da-DK" sz="1400" b="1" dirty="0" err="1"/>
              <a:t>atuarnikkut</a:t>
            </a:r>
            <a:r>
              <a:rPr lang="da-DK" sz="1400" b="1" dirty="0"/>
              <a:t> </a:t>
            </a:r>
            <a:r>
              <a:rPr lang="da-DK" sz="1400" b="1" dirty="0" err="1"/>
              <a:t>ajornartorsiutit</a:t>
            </a:r>
            <a:r>
              <a:rPr lang="da-DK" sz="1400" b="1" dirty="0"/>
              <a:t> </a:t>
            </a:r>
            <a:endParaRPr lang="da-DK" sz="1400" b="1" noProof="0" dirty="0"/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5D74A942-3A37-34E5-D595-E9BCA77C4319}"/>
              </a:ext>
            </a:extLst>
          </p:cNvPr>
          <p:cNvSpPr/>
          <p:nvPr/>
        </p:nvSpPr>
        <p:spPr>
          <a:xfrm>
            <a:off x="7746751" y="2707965"/>
            <a:ext cx="2848383" cy="778325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 dirty="0"/>
              <a:t>Atuarfik </a:t>
            </a:r>
            <a:r>
              <a:rPr lang="da-DK" sz="1400" b="1" dirty="0" err="1"/>
              <a:t>naqinnernik</a:t>
            </a:r>
            <a:r>
              <a:rPr lang="da-DK" sz="1400" b="1" dirty="0"/>
              <a:t> </a:t>
            </a:r>
            <a:r>
              <a:rPr lang="da-DK" sz="1400" b="1" dirty="0" err="1"/>
              <a:t>ilisarsisinnaanngitsunut</a:t>
            </a:r>
            <a:r>
              <a:rPr lang="da-DK" sz="1400" b="1" dirty="0"/>
              <a:t> </a:t>
            </a:r>
            <a:r>
              <a:rPr lang="da-DK" sz="1400" b="1" dirty="0" err="1"/>
              <a:t>tulluartoq</a:t>
            </a:r>
            <a:endParaRPr lang="da-DK" sz="1400" b="1" noProof="0" dirty="0"/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B36903DF-014B-A709-9349-5D2CD103205B}"/>
              </a:ext>
            </a:extLst>
          </p:cNvPr>
          <p:cNvSpPr/>
          <p:nvPr/>
        </p:nvSpPr>
        <p:spPr>
          <a:xfrm>
            <a:off x="4838804" y="3544870"/>
            <a:ext cx="1718153" cy="662785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 Basiskursus</a:t>
            </a:r>
            <a:r>
              <a:rPr lang="da-DK" sz="1400" b="1" noProof="0"/>
              <a:t> </a:t>
            </a:r>
            <a:r>
              <a:rPr lang="da-DK" sz="1400" b="1"/>
              <a:t>F.U. </a:t>
            </a:r>
            <a:endParaRPr lang="da-DK" sz="1400" b="1" noProof="0"/>
          </a:p>
          <a:p>
            <a:pPr algn="ctr"/>
            <a:r>
              <a:rPr lang="da-DK" sz="1400" b="1"/>
              <a:t>Niveau 1</a:t>
            </a:r>
            <a:endParaRPr lang="da-DK" sz="1400" b="1" noProof="0"/>
          </a:p>
        </p:txBody>
      </p:sp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0F2591D8-D631-D20F-98FC-7D8289039FE3}"/>
              </a:ext>
            </a:extLst>
          </p:cNvPr>
          <p:cNvSpPr/>
          <p:nvPr/>
        </p:nvSpPr>
        <p:spPr>
          <a:xfrm>
            <a:off x="7308062" y="3542257"/>
            <a:ext cx="1698785" cy="683661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Basiskursus F.U.</a:t>
            </a:r>
            <a:endParaRPr lang="da-DK" sz="1400" b="1" noProof="0"/>
          </a:p>
          <a:p>
            <a:pPr algn="ctr"/>
            <a:r>
              <a:rPr lang="da-DK" sz="1400" b="1"/>
              <a:t>Niveau 2</a:t>
            </a:r>
            <a:endParaRPr lang="da-DK" sz="1400" b="1" noProof="0"/>
          </a:p>
        </p:txBody>
      </p:sp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9F19656C-0AEF-CA79-94BD-331EE3BC1752}"/>
              </a:ext>
            </a:extLst>
          </p:cNvPr>
          <p:cNvSpPr/>
          <p:nvPr/>
        </p:nvSpPr>
        <p:spPr>
          <a:xfrm>
            <a:off x="4823440" y="4288301"/>
            <a:ext cx="1718181" cy="704537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>
                <a:solidFill>
                  <a:schemeClr val="tx1"/>
                </a:solidFill>
              </a:rPr>
              <a:t>D.O.S.O kursus</a:t>
            </a:r>
            <a:endParaRPr lang="da-DK" sz="1400" b="1" noProof="0">
              <a:solidFill>
                <a:schemeClr val="tx1"/>
              </a:solidFill>
            </a:endParaRP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1</a:t>
            </a:r>
            <a:endParaRPr lang="da-DK" sz="1400" b="1" noProof="0">
              <a:solidFill>
                <a:schemeClr val="tx1"/>
              </a:solidFill>
            </a:endParaRPr>
          </a:p>
        </p:txBody>
      </p:sp>
      <p:sp>
        <p:nvSpPr>
          <p:cNvPr id="21" name="Rektangel: afrundede hjørner 20">
            <a:extLst>
              <a:ext uri="{FF2B5EF4-FFF2-40B4-BE49-F238E27FC236}">
                <a16:creationId xmlns:a16="http://schemas.microsoft.com/office/drawing/2014/main" id="{4ACD18AC-D7F2-4D2D-209E-8AD0C88C092B}"/>
              </a:ext>
            </a:extLst>
          </p:cNvPr>
          <p:cNvSpPr/>
          <p:nvPr/>
        </p:nvSpPr>
        <p:spPr>
          <a:xfrm>
            <a:off x="7297519" y="4281329"/>
            <a:ext cx="1677908" cy="704536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>
                <a:solidFill>
                  <a:schemeClr val="tx1"/>
                </a:solidFill>
              </a:rPr>
              <a:t>D.O.S.O kursus</a:t>
            </a:r>
            <a:endParaRPr lang="da-DK" sz="1400" b="1" noProof="0">
              <a:solidFill>
                <a:schemeClr val="tx1"/>
              </a:solidFill>
            </a:endParaRP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2 </a:t>
            </a:r>
            <a:endParaRPr lang="da-DK" sz="1400" b="1" noProof="0">
              <a:solidFill>
                <a:schemeClr val="tx1"/>
              </a:solidFill>
            </a:endParaRPr>
          </a:p>
        </p:txBody>
      </p:sp>
      <p:sp>
        <p:nvSpPr>
          <p:cNvPr id="25" name="Rektangel: afrundede hjørner 24">
            <a:extLst>
              <a:ext uri="{FF2B5EF4-FFF2-40B4-BE49-F238E27FC236}">
                <a16:creationId xmlns:a16="http://schemas.microsoft.com/office/drawing/2014/main" id="{FE4FBC37-82AE-EEBE-26DF-1BD52B8228E6}"/>
              </a:ext>
            </a:extLst>
          </p:cNvPr>
          <p:cNvSpPr/>
          <p:nvPr/>
        </p:nvSpPr>
        <p:spPr>
          <a:xfrm>
            <a:off x="6428945" y="5055361"/>
            <a:ext cx="166352" cy="581977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6" name="Rektangel: afrundede hjørner 25">
            <a:extLst>
              <a:ext uri="{FF2B5EF4-FFF2-40B4-BE49-F238E27FC236}">
                <a16:creationId xmlns:a16="http://schemas.microsoft.com/office/drawing/2014/main" id="{2F5AB389-D16C-FB63-13F8-23908CF83C5D}"/>
              </a:ext>
            </a:extLst>
          </p:cNvPr>
          <p:cNvSpPr/>
          <p:nvPr/>
        </p:nvSpPr>
        <p:spPr>
          <a:xfrm>
            <a:off x="8219986" y="5051261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7" name="Rektangel: afrundede hjørner 26">
            <a:extLst>
              <a:ext uri="{FF2B5EF4-FFF2-40B4-BE49-F238E27FC236}">
                <a16:creationId xmlns:a16="http://schemas.microsoft.com/office/drawing/2014/main" id="{5B75EAE1-35CB-7D03-5969-DD758370DFA2}"/>
              </a:ext>
            </a:extLst>
          </p:cNvPr>
          <p:cNvSpPr/>
          <p:nvPr/>
        </p:nvSpPr>
        <p:spPr>
          <a:xfrm>
            <a:off x="10618472" y="505517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8" name="Rektangel: afrundede hjørner 27">
            <a:extLst>
              <a:ext uri="{FF2B5EF4-FFF2-40B4-BE49-F238E27FC236}">
                <a16:creationId xmlns:a16="http://schemas.microsoft.com/office/drawing/2014/main" id="{456CAF18-32C8-E48B-8161-F63EFC79CA6B}"/>
              </a:ext>
            </a:extLst>
          </p:cNvPr>
          <p:cNvSpPr/>
          <p:nvPr/>
        </p:nvSpPr>
        <p:spPr>
          <a:xfrm>
            <a:off x="2777227" y="499801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9" name="Rektangel: afrundede hjørner 28">
            <a:extLst>
              <a:ext uri="{FF2B5EF4-FFF2-40B4-BE49-F238E27FC236}">
                <a16:creationId xmlns:a16="http://schemas.microsoft.com/office/drawing/2014/main" id="{1B673C0F-9B2F-AE90-82EB-767F71B77DC5}"/>
              </a:ext>
            </a:extLst>
          </p:cNvPr>
          <p:cNvSpPr/>
          <p:nvPr/>
        </p:nvSpPr>
        <p:spPr>
          <a:xfrm>
            <a:off x="4905517" y="5046429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30" name="Rektangel: afrundede hjørner 29">
            <a:extLst>
              <a:ext uri="{FF2B5EF4-FFF2-40B4-BE49-F238E27FC236}">
                <a16:creationId xmlns:a16="http://schemas.microsoft.com/office/drawing/2014/main" id="{30CDAE4A-176C-96D5-197B-E0E1FB81E78F}"/>
              </a:ext>
            </a:extLst>
          </p:cNvPr>
          <p:cNvSpPr/>
          <p:nvPr/>
        </p:nvSpPr>
        <p:spPr>
          <a:xfrm>
            <a:off x="212979" y="499840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73F0DA3E-A5DC-3F2F-9DFE-A0076077259A}"/>
              </a:ext>
            </a:extLst>
          </p:cNvPr>
          <p:cNvSpPr/>
          <p:nvPr/>
        </p:nvSpPr>
        <p:spPr>
          <a:xfrm>
            <a:off x="6146442" y="272173"/>
            <a:ext cx="2824642" cy="20804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 b="1" dirty="0" err="1"/>
              <a:t>Ilinniartitsisunut</a:t>
            </a:r>
            <a:r>
              <a:rPr lang="da-DK" sz="1600" b="1" dirty="0"/>
              <a:t> </a:t>
            </a:r>
            <a:r>
              <a:rPr lang="da-DK" sz="1600" b="1" dirty="0" err="1"/>
              <a:t>tunngaviusumik</a:t>
            </a:r>
            <a:r>
              <a:rPr lang="da-DK" sz="1600" b="1" dirty="0"/>
              <a:t> </a:t>
            </a:r>
            <a:r>
              <a:rPr lang="da-DK" sz="1600" b="1" dirty="0" err="1"/>
              <a:t>pikkorissarneq</a:t>
            </a:r>
            <a:endParaRPr lang="da-DK" sz="1600" b="1" dirty="0"/>
          </a:p>
          <a:p>
            <a:pPr algn="ctr"/>
            <a:r>
              <a:rPr lang="da-DK" sz="1400" b="1" dirty="0"/>
              <a:t>Niveau 1 Q1 2027</a:t>
            </a:r>
          </a:p>
          <a:p>
            <a:pPr algn="ctr"/>
            <a:r>
              <a:rPr lang="da-DK" sz="1400" b="1" dirty="0"/>
              <a:t>Niveau 2 Q3 2027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ACD7AAD5-68E1-72B7-AE1A-5DB3ABB3D794}"/>
              </a:ext>
            </a:extLst>
          </p:cNvPr>
          <p:cNvSpPr/>
          <p:nvPr/>
        </p:nvSpPr>
        <p:spPr>
          <a:xfrm>
            <a:off x="2768086" y="152648"/>
            <a:ext cx="3236867" cy="2329973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 b="1" noProof="0" dirty="0" err="1"/>
              <a:t>Ordblindevejlederi</a:t>
            </a:r>
            <a:r>
              <a:rPr lang="da-DK" sz="1600" b="1" noProof="0" dirty="0"/>
              <a:t> </a:t>
            </a:r>
            <a:r>
              <a:rPr lang="da-DK" sz="1600" b="1" noProof="0" dirty="0" err="1"/>
              <a:t>misilitsitsisinnaasoq</a:t>
            </a:r>
            <a:endParaRPr lang="da-DK" sz="1600" b="1" noProof="0" dirty="0"/>
          </a:p>
          <a:p>
            <a:pPr algn="ctr"/>
            <a:r>
              <a:rPr lang="da-DK" sz="1400" b="1" dirty="0"/>
              <a:t>Modul 1 (aug. 26 - jan. 27)</a:t>
            </a:r>
          </a:p>
          <a:p>
            <a:pPr algn="ctr"/>
            <a:r>
              <a:rPr lang="da-DK" sz="1400" b="1" dirty="0"/>
              <a:t>Modul 2 (feb. 27 - jun. 27)</a:t>
            </a:r>
            <a:endParaRPr lang="da-DK" dirty="0"/>
          </a:p>
          <a:p>
            <a:pPr algn="ctr"/>
            <a:r>
              <a:rPr lang="da-DK" sz="1400" b="1" dirty="0"/>
              <a:t>Modul 3 (okt. 27 - apr. 28)</a:t>
            </a:r>
            <a:endParaRPr lang="da-DK" dirty="0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E3F16BC-997C-9773-AF27-F067915DCD2D}"/>
              </a:ext>
            </a:extLst>
          </p:cNvPr>
          <p:cNvSpPr/>
          <p:nvPr/>
        </p:nvSpPr>
        <p:spPr>
          <a:xfrm>
            <a:off x="9074800" y="239268"/>
            <a:ext cx="2950979" cy="2251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a-DK" sz="2000" b="1" dirty="0">
              <a:solidFill>
                <a:schemeClr val="tx1"/>
              </a:solidFill>
            </a:endParaRPr>
          </a:p>
          <a:p>
            <a:pPr algn="ctr"/>
            <a:endParaRPr lang="da-DK" sz="2000" b="1" dirty="0">
              <a:solidFill>
                <a:schemeClr val="tx1"/>
              </a:solidFill>
            </a:endParaRPr>
          </a:p>
          <a:p>
            <a:pPr algn="ctr"/>
            <a:r>
              <a:rPr lang="da-DK" sz="1600" b="1" dirty="0" err="1">
                <a:solidFill>
                  <a:schemeClr val="tx1"/>
                </a:solidFill>
              </a:rPr>
              <a:t>Siunnersortinut</a:t>
            </a:r>
            <a:r>
              <a:rPr lang="da-DK" sz="1600" b="1" dirty="0">
                <a:solidFill>
                  <a:schemeClr val="tx1"/>
                </a:solidFill>
              </a:rPr>
              <a:t> </a:t>
            </a:r>
            <a:r>
              <a:rPr lang="da-DK" sz="1600" b="1" dirty="0" err="1">
                <a:solidFill>
                  <a:schemeClr val="tx1"/>
                </a:solidFill>
              </a:rPr>
              <a:t>aqqutissiuussisu-nullu</a:t>
            </a:r>
            <a:endParaRPr lang="da-DK" sz="1600" b="1" dirty="0">
              <a:solidFill>
                <a:schemeClr val="tx1"/>
              </a:solidFill>
            </a:endParaRPr>
          </a:p>
          <a:p>
            <a:pPr algn="ctr"/>
            <a:r>
              <a:rPr lang="da-DK" sz="1600" b="1" dirty="0" err="1">
                <a:solidFill>
                  <a:schemeClr val="tx1"/>
                </a:solidFill>
              </a:rPr>
              <a:t>tunngaviusumik</a:t>
            </a:r>
            <a:r>
              <a:rPr lang="da-DK" sz="1600" b="1" dirty="0">
                <a:solidFill>
                  <a:schemeClr val="tx1"/>
                </a:solidFill>
              </a:rPr>
              <a:t> </a:t>
            </a:r>
            <a:r>
              <a:rPr lang="da-DK" sz="1600" b="1" dirty="0" err="1">
                <a:solidFill>
                  <a:schemeClr val="tx1"/>
                </a:solidFill>
              </a:rPr>
              <a:t>pikkorissarneq</a:t>
            </a:r>
            <a:r>
              <a:rPr lang="da-DK" sz="1600" b="1" dirty="0">
                <a:solidFill>
                  <a:schemeClr val="tx1"/>
                </a:solidFill>
              </a:rPr>
              <a:t> </a:t>
            </a:r>
            <a:endParaRPr lang="da-DK" sz="1600" dirty="0">
              <a:solidFill>
                <a:schemeClr val="tx1"/>
              </a:solidFill>
            </a:endParaRPr>
          </a:p>
          <a:p>
            <a:pPr algn="ctr"/>
            <a:r>
              <a:rPr lang="da-DK" sz="1400" dirty="0">
                <a:solidFill>
                  <a:schemeClr val="tx1"/>
                </a:solidFill>
              </a:rPr>
              <a:t>(</a:t>
            </a:r>
            <a:r>
              <a:rPr lang="da-DK" sz="1400" b="1" dirty="0">
                <a:solidFill>
                  <a:schemeClr val="tx1"/>
                </a:solidFill>
              </a:rPr>
              <a:t>Niveau 1 Q1 2027</a:t>
            </a:r>
            <a:endParaRPr lang="da-DK" dirty="0">
              <a:solidFill>
                <a:schemeClr val="tx1"/>
              </a:solidFill>
            </a:endParaRPr>
          </a:p>
          <a:p>
            <a:pPr algn="ctr"/>
            <a:r>
              <a:rPr lang="da-DK" sz="1400" b="1" dirty="0">
                <a:solidFill>
                  <a:schemeClr val="tx1"/>
                </a:solidFill>
              </a:rPr>
              <a:t>Niveau 2 Q3 2027</a:t>
            </a:r>
          </a:p>
          <a:p>
            <a:pPr algn="ctr"/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01EE44F-FDCD-A78F-B206-1905E3031755}"/>
              </a:ext>
            </a:extLst>
          </p:cNvPr>
          <p:cNvSpPr/>
          <p:nvPr/>
        </p:nvSpPr>
        <p:spPr>
          <a:xfrm>
            <a:off x="147308" y="1585492"/>
            <a:ext cx="2630731" cy="3024166"/>
          </a:xfrm>
          <a:prstGeom prst="ellipse">
            <a:avLst/>
          </a:prstGeom>
          <a:solidFill>
            <a:srgbClr val="00B0F0"/>
          </a:solidFill>
          <a:ln w="19050"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b="1" noProof="0" dirty="0" err="1"/>
              <a:t>Pisortanut</a:t>
            </a:r>
            <a:r>
              <a:rPr lang="da-DK" b="1" noProof="0" dirty="0"/>
              <a:t> </a:t>
            </a:r>
            <a:r>
              <a:rPr lang="da-DK" b="1" noProof="0" dirty="0" err="1"/>
              <a:t>sammivilik</a:t>
            </a:r>
            <a:r>
              <a:rPr lang="da-DK" b="1" noProof="0" dirty="0"/>
              <a:t> </a:t>
            </a:r>
          </a:p>
          <a:p>
            <a:pPr algn="ctr"/>
            <a:r>
              <a:rPr lang="da-DK" b="1" dirty="0"/>
              <a:t>6 *2 timer</a:t>
            </a:r>
          </a:p>
          <a:p>
            <a:pPr marL="342900" indent="-342900" algn="ctr">
              <a:buAutoNum type="arabicPeriod"/>
            </a:pPr>
            <a:r>
              <a:rPr lang="da-DK" b="1" dirty="0"/>
              <a:t>29. Jan. 2026</a:t>
            </a:r>
          </a:p>
          <a:p>
            <a:pPr algn="ctr"/>
            <a:r>
              <a:rPr lang="da-DK" b="1" dirty="0"/>
              <a:t>2.  27. Aug. 2026 </a:t>
            </a:r>
          </a:p>
          <a:p>
            <a:pPr algn="ctr"/>
            <a:r>
              <a:rPr lang="da-DK" b="1" dirty="0"/>
              <a:t>3.  28</a:t>
            </a:r>
            <a:r>
              <a:rPr lang="da-DK" b="1" noProof="0" dirty="0"/>
              <a:t>. </a:t>
            </a:r>
            <a:r>
              <a:rPr lang="da-DK" b="1" dirty="0"/>
              <a:t>Jan. 2027 </a:t>
            </a:r>
            <a:endParaRPr lang="da-DK" b="1" noProof="0" dirty="0"/>
          </a:p>
          <a:p>
            <a:pPr algn="ctr"/>
            <a:r>
              <a:rPr lang="da-DK" b="1" dirty="0"/>
              <a:t>4.  2o. Maj 2027</a:t>
            </a:r>
          </a:p>
          <a:p>
            <a:pPr algn="ctr"/>
            <a:r>
              <a:rPr lang="da-DK" b="1" dirty="0"/>
              <a:t>5.  23. Apr. 2027</a:t>
            </a:r>
          </a:p>
          <a:p>
            <a:pPr algn="ctr"/>
            <a:r>
              <a:rPr lang="da-DK" b="1" dirty="0"/>
              <a:t>6.  30. Mar. 2028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B991E56-90EA-E2A4-1419-406BD4F84F80}"/>
              </a:ext>
            </a:extLst>
          </p:cNvPr>
          <p:cNvSpPr txBox="1"/>
          <p:nvPr/>
        </p:nvSpPr>
        <p:spPr>
          <a:xfrm>
            <a:off x="213895" y="5140158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1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69ACF43-4F67-9D9C-B97F-846CC9660F0D}"/>
              </a:ext>
            </a:extLst>
          </p:cNvPr>
          <p:cNvSpPr txBox="1"/>
          <p:nvPr/>
        </p:nvSpPr>
        <p:spPr>
          <a:xfrm>
            <a:off x="2780631" y="5153526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2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2FE83CF-6ED9-7F44-BF99-4949B1221284}"/>
              </a:ext>
            </a:extLst>
          </p:cNvPr>
          <p:cNvSpPr txBox="1"/>
          <p:nvPr/>
        </p:nvSpPr>
        <p:spPr>
          <a:xfrm>
            <a:off x="4905111" y="5195279"/>
            <a:ext cx="16767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3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2FA7D170-431E-E6CC-8A6F-B3869DC2BE5F}"/>
              </a:ext>
            </a:extLst>
          </p:cNvPr>
          <p:cNvSpPr txBox="1"/>
          <p:nvPr/>
        </p:nvSpPr>
        <p:spPr>
          <a:xfrm>
            <a:off x="6453466" y="5205715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4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44B23776-7725-9A6E-3FD3-DC56F6ED095F}"/>
              </a:ext>
            </a:extLst>
          </p:cNvPr>
          <p:cNvSpPr txBox="1"/>
          <p:nvPr/>
        </p:nvSpPr>
        <p:spPr>
          <a:xfrm>
            <a:off x="8218464" y="5257907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5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23ABC01-751B-08BB-351B-AA5C937065D6}"/>
              </a:ext>
            </a:extLst>
          </p:cNvPr>
          <p:cNvSpPr txBox="1"/>
          <p:nvPr/>
        </p:nvSpPr>
        <p:spPr>
          <a:xfrm>
            <a:off x="10622764" y="5205714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6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2AD4EED1-9522-ABEC-2C28-1B977D3F4DCF}"/>
              </a:ext>
            </a:extLst>
          </p:cNvPr>
          <p:cNvSpPr/>
          <p:nvPr/>
        </p:nvSpPr>
        <p:spPr>
          <a:xfrm>
            <a:off x="119054" y="5812938"/>
            <a:ext cx="4693667" cy="3447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 dirty="0"/>
              <a:t>1. kvartal           2. kvartal          3. kvartal          4.kvartal</a:t>
            </a:r>
            <a:endParaRPr lang="da-DK" sz="1600" noProof="0" dirty="0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D9E8EF34-3414-96FE-EFE3-8AB38F9FABDF}"/>
              </a:ext>
            </a:extLst>
          </p:cNvPr>
          <p:cNvSpPr txBox="1"/>
          <p:nvPr/>
        </p:nvSpPr>
        <p:spPr>
          <a:xfrm>
            <a:off x="-1813676" y="5227552"/>
            <a:ext cx="530268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b="1">
                <a:solidFill>
                  <a:schemeClr val="bg1"/>
                </a:solidFill>
              </a:rPr>
              <a:t>Jan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A1F27ACC-FA79-C26B-ECF2-AB8902E38CC3}"/>
              </a:ext>
            </a:extLst>
          </p:cNvPr>
          <p:cNvSpPr/>
          <p:nvPr/>
        </p:nvSpPr>
        <p:spPr>
          <a:xfrm>
            <a:off x="9722927" y="5812938"/>
            <a:ext cx="2302400" cy="34477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/>
              <a:t>1. kvartal       2. kvartal   </a:t>
            </a:r>
            <a:endParaRPr lang="da-DK" noProof="0" err="1"/>
          </a:p>
        </p:txBody>
      </p:sp>
      <p:sp>
        <p:nvSpPr>
          <p:cNvPr id="50" name="Stjerne: 5 takker 49">
            <a:extLst>
              <a:ext uri="{FF2B5EF4-FFF2-40B4-BE49-F238E27FC236}">
                <a16:creationId xmlns:a16="http://schemas.microsoft.com/office/drawing/2014/main" id="{A97335BB-340B-FA32-3BFD-35691A3138C4}"/>
              </a:ext>
            </a:extLst>
          </p:cNvPr>
          <p:cNvSpPr/>
          <p:nvPr/>
        </p:nvSpPr>
        <p:spPr>
          <a:xfrm>
            <a:off x="6685607" y="4995894"/>
            <a:ext cx="1055796" cy="723605"/>
          </a:xfrm>
          <a:prstGeom prst="star5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900"/>
              <a:t>G. test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168003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56ABE-93A9-CD89-E450-F58DD68AE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82D01-A27D-667A-496C-CC0FDD16B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00" y="133336"/>
            <a:ext cx="3311622" cy="934890"/>
          </a:xfrm>
        </p:spPr>
        <p:txBody>
          <a:bodyPr>
            <a:noAutofit/>
          </a:bodyPr>
          <a:lstStyle/>
          <a:p>
            <a:r>
              <a:rPr lang="da-DK" sz="4000" b="1" dirty="0"/>
              <a:t>Oversigt over initiativer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14F5C-A015-0CDB-FB4C-B9D734F0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A73BF-020B-417D-A09B-710E77019837}" type="datetime2">
              <a:rPr lang="da-DK" smtClean="0"/>
              <a:t>25. november 2025</a:t>
            </a:fld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965AA-743B-764C-0D27-C6567118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2</a:t>
            </a:fld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F247ABE-6DCB-C706-09B6-C3E141E2AD97}"/>
              </a:ext>
            </a:extLst>
          </p:cNvPr>
          <p:cNvSpPr/>
          <p:nvPr/>
        </p:nvSpPr>
        <p:spPr>
          <a:xfrm>
            <a:off x="4863022" y="5815413"/>
            <a:ext cx="4829365" cy="34477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/>
              <a:t>1. kvartal           2. kvartal          3. kvartal          4.kvartal</a:t>
            </a:r>
            <a:endParaRPr lang="da-DK" sz="1600" noProof="0" err="1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96C958B-D2A5-BB30-978B-A439C83F075C}"/>
              </a:ext>
            </a:extLst>
          </p:cNvPr>
          <p:cNvSpPr txBox="1"/>
          <p:nvPr/>
        </p:nvSpPr>
        <p:spPr>
          <a:xfrm>
            <a:off x="218053" y="6263967"/>
            <a:ext cx="62433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2400" b="1"/>
              <a:t>2026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4E45CC8-A3B7-639E-B011-2C6DAE3882E1}"/>
              </a:ext>
            </a:extLst>
          </p:cNvPr>
          <p:cNvSpPr txBox="1"/>
          <p:nvPr/>
        </p:nvSpPr>
        <p:spPr>
          <a:xfrm>
            <a:off x="5074582" y="6255421"/>
            <a:ext cx="9334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1"/>
              <a:t>2027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149A40AA-6DF1-59B4-57D7-398C0B3E07B9}"/>
              </a:ext>
            </a:extLst>
          </p:cNvPr>
          <p:cNvSpPr txBox="1"/>
          <p:nvPr/>
        </p:nvSpPr>
        <p:spPr>
          <a:xfrm>
            <a:off x="9762078" y="6261634"/>
            <a:ext cx="93345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2400" b="1"/>
              <a:t>2028</a:t>
            </a: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760763F3-8FA9-F7EC-8BC1-15330E613A33}"/>
              </a:ext>
            </a:extLst>
          </p:cNvPr>
          <p:cNvSpPr/>
          <p:nvPr/>
        </p:nvSpPr>
        <p:spPr>
          <a:xfrm>
            <a:off x="3335072" y="2733183"/>
            <a:ext cx="1979805" cy="760286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Forudsætninger for skriftsprogsudvikling</a:t>
            </a:r>
            <a:endParaRPr lang="da-DK" sz="1400" b="1" noProof="0"/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79A14F1F-8814-E447-A8D1-A073B9945BF2}"/>
              </a:ext>
            </a:extLst>
          </p:cNvPr>
          <p:cNvSpPr/>
          <p:nvPr/>
        </p:nvSpPr>
        <p:spPr>
          <a:xfrm>
            <a:off x="5554126" y="2716344"/>
            <a:ext cx="1949202" cy="771304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Ordblindhed og andre læsevanskeligheder </a:t>
            </a:r>
            <a:endParaRPr lang="da-DK" sz="1400" b="1" noProof="0"/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5D74A942-3A37-34E5-D595-E9BCA77C4319}"/>
              </a:ext>
            </a:extLst>
          </p:cNvPr>
          <p:cNvSpPr/>
          <p:nvPr/>
        </p:nvSpPr>
        <p:spPr>
          <a:xfrm>
            <a:off x="7746751" y="2707965"/>
            <a:ext cx="2848383" cy="778325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Ordblindevenlig skole </a:t>
            </a:r>
            <a:endParaRPr lang="da-DK" sz="1400" b="1" noProof="0"/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B36903DF-014B-A709-9349-5D2CD103205B}"/>
              </a:ext>
            </a:extLst>
          </p:cNvPr>
          <p:cNvSpPr/>
          <p:nvPr/>
        </p:nvSpPr>
        <p:spPr>
          <a:xfrm>
            <a:off x="4838804" y="3544870"/>
            <a:ext cx="1718153" cy="662785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 Basiskursus</a:t>
            </a:r>
            <a:r>
              <a:rPr lang="da-DK" sz="1400" b="1" noProof="0"/>
              <a:t> </a:t>
            </a:r>
            <a:r>
              <a:rPr lang="da-DK" sz="1400" b="1"/>
              <a:t>F.U. </a:t>
            </a:r>
            <a:endParaRPr lang="da-DK" sz="1400" b="1" noProof="0"/>
          </a:p>
          <a:p>
            <a:pPr algn="ctr"/>
            <a:r>
              <a:rPr lang="da-DK" sz="1400" b="1"/>
              <a:t>Niveau 1</a:t>
            </a:r>
            <a:endParaRPr lang="da-DK" sz="1400" b="1" noProof="0"/>
          </a:p>
        </p:txBody>
      </p:sp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0F2591D8-D631-D20F-98FC-7D8289039FE3}"/>
              </a:ext>
            </a:extLst>
          </p:cNvPr>
          <p:cNvSpPr/>
          <p:nvPr/>
        </p:nvSpPr>
        <p:spPr>
          <a:xfrm>
            <a:off x="7308062" y="3542257"/>
            <a:ext cx="1698785" cy="683661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/>
              <a:t>Basiskursus F.U.</a:t>
            </a:r>
            <a:endParaRPr lang="da-DK" sz="1400" b="1" noProof="0"/>
          </a:p>
          <a:p>
            <a:pPr algn="ctr"/>
            <a:r>
              <a:rPr lang="da-DK" sz="1400" b="1"/>
              <a:t>Niveau 2</a:t>
            </a:r>
            <a:endParaRPr lang="da-DK" sz="1400" b="1" noProof="0"/>
          </a:p>
        </p:txBody>
      </p:sp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9F19656C-0AEF-CA79-94BD-331EE3BC1752}"/>
              </a:ext>
            </a:extLst>
          </p:cNvPr>
          <p:cNvSpPr/>
          <p:nvPr/>
        </p:nvSpPr>
        <p:spPr>
          <a:xfrm>
            <a:off x="4823440" y="4288301"/>
            <a:ext cx="1718181" cy="704537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>
                <a:solidFill>
                  <a:schemeClr val="tx1"/>
                </a:solidFill>
              </a:rPr>
              <a:t>D.O.S.O kursus</a:t>
            </a:r>
            <a:endParaRPr lang="da-DK" sz="1400" b="1" noProof="0">
              <a:solidFill>
                <a:schemeClr val="tx1"/>
              </a:solidFill>
            </a:endParaRP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1</a:t>
            </a:r>
            <a:endParaRPr lang="da-DK" sz="1400" b="1" noProof="0">
              <a:solidFill>
                <a:schemeClr val="tx1"/>
              </a:solidFill>
            </a:endParaRPr>
          </a:p>
        </p:txBody>
      </p:sp>
      <p:sp>
        <p:nvSpPr>
          <p:cNvPr id="21" name="Rektangel: afrundede hjørner 20">
            <a:extLst>
              <a:ext uri="{FF2B5EF4-FFF2-40B4-BE49-F238E27FC236}">
                <a16:creationId xmlns:a16="http://schemas.microsoft.com/office/drawing/2014/main" id="{4ACD18AC-D7F2-4D2D-209E-8AD0C88C092B}"/>
              </a:ext>
            </a:extLst>
          </p:cNvPr>
          <p:cNvSpPr/>
          <p:nvPr/>
        </p:nvSpPr>
        <p:spPr>
          <a:xfrm>
            <a:off x="7297519" y="4281329"/>
            <a:ext cx="1677908" cy="704536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400" b="1">
                <a:solidFill>
                  <a:schemeClr val="tx1"/>
                </a:solidFill>
              </a:rPr>
              <a:t>D.O.S.O kursus</a:t>
            </a:r>
            <a:endParaRPr lang="da-DK" sz="1400" b="1" noProof="0">
              <a:solidFill>
                <a:schemeClr val="tx1"/>
              </a:solidFill>
            </a:endParaRP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2 </a:t>
            </a:r>
            <a:endParaRPr lang="da-DK" sz="1400" b="1" noProof="0">
              <a:solidFill>
                <a:schemeClr val="tx1"/>
              </a:solidFill>
            </a:endParaRPr>
          </a:p>
        </p:txBody>
      </p:sp>
      <p:sp>
        <p:nvSpPr>
          <p:cNvPr id="25" name="Rektangel: afrundede hjørner 24">
            <a:extLst>
              <a:ext uri="{FF2B5EF4-FFF2-40B4-BE49-F238E27FC236}">
                <a16:creationId xmlns:a16="http://schemas.microsoft.com/office/drawing/2014/main" id="{FE4FBC37-82AE-EEBE-26DF-1BD52B8228E6}"/>
              </a:ext>
            </a:extLst>
          </p:cNvPr>
          <p:cNvSpPr/>
          <p:nvPr/>
        </p:nvSpPr>
        <p:spPr>
          <a:xfrm>
            <a:off x="6428945" y="5055361"/>
            <a:ext cx="166352" cy="581977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6" name="Rektangel: afrundede hjørner 25">
            <a:extLst>
              <a:ext uri="{FF2B5EF4-FFF2-40B4-BE49-F238E27FC236}">
                <a16:creationId xmlns:a16="http://schemas.microsoft.com/office/drawing/2014/main" id="{2F5AB389-D16C-FB63-13F8-23908CF83C5D}"/>
              </a:ext>
            </a:extLst>
          </p:cNvPr>
          <p:cNvSpPr/>
          <p:nvPr/>
        </p:nvSpPr>
        <p:spPr>
          <a:xfrm>
            <a:off x="8219986" y="5051261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7" name="Rektangel: afrundede hjørner 26">
            <a:extLst>
              <a:ext uri="{FF2B5EF4-FFF2-40B4-BE49-F238E27FC236}">
                <a16:creationId xmlns:a16="http://schemas.microsoft.com/office/drawing/2014/main" id="{5B75EAE1-35CB-7D03-5969-DD758370DFA2}"/>
              </a:ext>
            </a:extLst>
          </p:cNvPr>
          <p:cNvSpPr/>
          <p:nvPr/>
        </p:nvSpPr>
        <p:spPr>
          <a:xfrm>
            <a:off x="10618472" y="505517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8" name="Rektangel: afrundede hjørner 27">
            <a:extLst>
              <a:ext uri="{FF2B5EF4-FFF2-40B4-BE49-F238E27FC236}">
                <a16:creationId xmlns:a16="http://schemas.microsoft.com/office/drawing/2014/main" id="{456CAF18-32C8-E48B-8161-F63EFC79CA6B}"/>
              </a:ext>
            </a:extLst>
          </p:cNvPr>
          <p:cNvSpPr/>
          <p:nvPr/>
        </p:nvSpPr>
        <p:spPr>
          <a:xfrm>
            <a:off x="2777227" y="499801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29" name="Rektangel: afrundede hjørner 28">
            <a:extLst>
              <a:ext uri="{FF2B5EF4-FFF2-40B4-BE49-F238E27FC236}">
                <a16:creationId xmlns:a16="http://schemas.microsoft.com/office/drawing/2014/main" id="{1B673C0F-9B2F-AE90-82EB-767F71B77DC5}"/>
              </a:ext>
            </a:extLst>
          </p:cNvPr>
          <p:cNvSpPr/>
          <p:nvPr/>
        </p:nvSpPr>
        <p:spPr>
          <a:xfrm>
            <a:off x="4905517" y="5046429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30" name="Rektangel: afrundede hjørner 29">
            <a:extLst>
              <a:ext uri="{FF2B5EF4-FFF2-40B4-BE49-F238E27FC236}">
                <a16:creationId xmlns:a16="http://schemas.microsoft.com/office/drawing/2014/main" id="{30CDAE4A-176C-96D5-197B-E0E1FB81E78F}"/>
              </a:ext>
            </a:extLst>
          </p:cNvPr>
          <p:cNvSpPr/>
          <p:nvPr/>
        </p:nvSpPr>
        <p:spPr>
          <a:xfrm>
            <a:off x="212979" y="4998408"/>
            <a:ext cx="166455" cy="592415"/>
          </a:xfrm>
          <a:prstGeom prst="round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73F0DA3E-A5DC-3F2F-9DFE-A0076077259A}"/>
              </a:ext>
            </a:extLst>
          </p:cNvPr>
          <p:cNvSpPr/>
          <p:nvPr/>
        </p:nvSpPr>
        <p:spPr>
          <a:xfrm>
            <a:off x="6146442" y="272173"/>
            <a:ext cx="2824642" cy="20804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2000" b="1"/>
              <a:t>Basiskursus</a:t>
            </a:r>
          </a:p>
          <a:p>
            <a:pPr algn="ctr"/>
            <a:r>
              <a:rPr lang="da-DK" sz="2000" b="1"/>
              <a:t>For Undervisere </a:t>
            </a:r>
          </a:p>
          <a:p>
            <a:pPr algn="ctr"/>
            <a:r>
              <a:rPr lang="da-DK" sz="1400" b="1"/>
              <a:t>Niveau 1 Q1 2027</a:t>
            </a:r>
          </a:p>
          <a:p>
            <a:pPr algn="ctr"/>
            <a:r>
              <a:rPr lang="da-DK" sz="1400" b="1"/>
              <a:t>Niveau 2 Q3 2027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ACD7AAD5-68E1-72B7-AE1A-5DB3ABB3D794}"/>
              </a:ext>
            </a:extLst>
          </p:cNvPr>
          <p:cNvSpPr/>
          <p:nvPr/>
        </p:nvSpPr>
        <p:spPr>
          <a:xfrm>
            <a:off x="2768086" y="152648"/>
            <a:ext cx="3236867" cy="2329973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2000" b="1"/>
              <a:t>Ordblindevejleder</a:t>
            </a:r>
            <a:r>
              <a:rPr lang="da-DK" sz="2000" b="1" noProof="0"/>
              <a:t> med testkompetencer</a:t>
            </a:r>
          </a:p>
          <a:p>
            <a:pPr algn="ctr"/>
            <a:r>
              <a:rPr lang="da-DK" sz="1400" b="1"/>
              <a:t>Modul 1 (aug. 26 - jan. 27)</a:t>
            </a:r>
          </a:p>
          <a:p>
            <a:pPr algn="ctr"/>
            <a:r>
              <a:rPr lang="da-DK" sz="1400" b="1"/>
              <a:t>Modul 2 (feb. 27 - jun. 27)</a:t>
            </a:r>
            <a:endParaRPr lang="da-DK"/>
          </a:p>
          <a:p>
            <a:pPr algn="ctr"/>
            <a:r>
              <a:rPr lang="da-DK" sz="1400" b="1"/>
              <a:t>Modul 3 (okt. 27 - apr. 28)</a:t>
            </a:r>
            <a:endParaRPr lang="da-DK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E3F16BC-997C-9773-AF27-F067915DCD2D}"/>
              </a:ext>
            </a:extLst>
          </p:cNvPr>
          <p:cNvSpPr/>
          <p:nvPr/>
        </p:nvSpPr>
        <p:spPr>
          <a:xfrm>
            <a:off x="9074800" y="239268"/>
            <a:ext cx="2950979" cy="2251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2000" b="1">
                <a:solidFill>
                  <a:schemeClr val="tx1"/>
                </a:solidFill>
              </a:rPr>
              <a:t>D.O.S.O. kursus</a:t>
            </a:r>
            <a:endParaRPr lang="da-DK">
              <a:solidFill>
                <a:schemeClr val="tx1"/>
              </a:solidFill>
            </a:endParaRPr>
          </a:p>
          <a:p>
            <a:pPr algn="ctr"/>
            <a:r>
              <a:rPr lang="da-DK" sz="1400">
                <a:solidFill>
                  <a:schemeClr val="tx1"/>
                </a:solidFill>
              </a:rPr>
              <a:t>(Dialog og støtte i ordblindevejledning – kursus i redskaber og refleksion)</a:t>
            </a: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1 Q1 2027</a:t>
            </a:r>
            <a:endParaRPr lang="da-DK">
              <a:solidFill>
                <a:schemeClr val="tx1"/>
              </a:solidFill>
            </a:endParaRPr>
          </a:p>
          <a:p>
            <a:pPr algn="ctr"/>
            <a:r>
              <a:rPr lang="da-DK" sz="1400" b="1">
                <a:solidFill>
                  <a:schemeClr val="tx1"/>
                </a:solidFill>
              </a:rPr>
              <a:t>Niveau 2 Q3 2027</a:t>
            </a:r>
          </a:p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01EE44F-FDCD-A78F-B206-1905E3031755}"/>
              </a:ext>
            </a:extLst>
          </p:cNvPr>
          <p:cNvSpPr/>
          <p:nvPr/>
        </p:nvSpPr>
        <p:spPr>
          <a:xfrm>
            <a:off x="147308" y="1585492"/>
            <a:ext cx="2630731" cy="3024166"/>
          </a:xfrm>
          <a:prstGeom prst="ellipse">
            <a:avLst/>
          </a:prstGeom>
          <a:solidFill>
            <a:srgbClr val="00B0F0"/>
          </a:solidFill>
          <a:ln w="19050"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b="1" noProof="0" dirty="0"/>
              <a:t>Lederspor </a:t>
            </a:r>
          </a:p>
          <a:p>
            <a:pPr algn="ctr"/>
            <a:r>
              <a:rPr lang="da-DK" b="1" dirty="0"/>
              <a:t>6 *2 timer</a:t>
            </a:r>
          </a:p>
          <a:p>
            <a:pPr marL="342900" indent="-342900" algn="ctr">
              <a:buAutoNum type="arabicPeriod"/>
            </a:pPr>
            <a:r>
              <a:rPr lang="da-DK" b="1" dirty="0"/>
              <a:t>29. Jan. 2026</a:t>
            </a:r>
          </a:p>
          <a:p>
            <a:pPr algn="ctr"/>
            <a:r>
              <a:rPr lang="da-DK" b="1" dirty="0"/>
              <a:t>2.  27. Aug. 2026 </a:t>
            </a:r>
          </a:p>
          <a:p>
            <a:pPr algn="ctr"/>
            <a:r>
              <a:rPr lang="da-DK" b="1" dirty="0"/>
              <a:t>3.  28</a:t>
            </a:r>
            <a:r>
              <a:rPr lang="da-DK" b="1" noProof="0" dirty="0"/>
              <a:t>. </a:t>
            </a:r>
            <a:r>
              <a:rPr lang="da-DK" b="1" dirty="0"/>
              <a:t>Jan. 2027 </a:t>
            </a:r>
            <a:endParaRPr lang="da-DK" b="1" noProof="0" dirty="0"/>
          </a:p>
          <a:p>
            <a:pPr algn="ctr"/>
            <a:r>
              <a:rPr lang="da-DK" b="1" dirty="0"/>
              <a:t>4.  2o. Maj 2027</a:t>
            </a:r>
          </a:p>
          <a:p>
            <a:pPr algn="ctr"/>
            <a:r>
              <a:rPr lang="da-DK" b="1" dirty="0"/>
              <a:t>5.  23. Apr. 2027</a:t>
            </a:r>
          </a:p>
          <a:p>
            <a:pPr algn="ctr"/>
            <a:r>
              <a:rPr lang="da-DK" b="1" dirty="0"/>
              <a:t>6.  30. Mar. 2028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B991E56-90EA-E2A4-1419-406BD4F84F80}"/>
              </a:ext>
            </a:extLst>
          </p:cNvPr>
          <p:cNvSpPr txBox="1"/>
          <p:nvPr/>
        </p:nvSpPr>
        <p:spPr>
          <a:xfrm>
            <a:off x="213895" y="5140158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1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69ACF43-4F67-9D9C-B97F-846CC9660F0D}"/>
              </a:ext>
            </a:extLst>
          </p:cNvPr>
          <p:cNvSpPr txBox="1"/>
          <p:nvPr/>
        </p:nvSpPr>
        <p:spPr>
          <a:xfrm>
            <a:off x="2780631" y="5153526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2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2FE83CF-6ED9-7F44-BF99-4949B1221284}"/>
              </a:ext>
            </a:extLst>
          </p:cNvPr>
          <p:cNvSpPr txBox="1"/>
          <p:nvPr/>
        </p:nvSpPr>
        <p:spPr>
          <a:xfrm>
            <a:off x="4905111" y="5195279"/>
            <a:ext cx="16767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3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2FA7D170-431E-E6CC-8A6F-B3869DC2BE5F}"/>
              </a:ext>
            </a:extLst>
          </p:cNvPr>
          <p:cNvSpPr txBox="1"/>
          <p:nvPr/>
        </p:nvSpPr>
        <p:spPr>
          <a:xfrm>
            <a:off x="6453466" y="5205715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4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44B23776-7725-9A6E-3FD3-DC56F6ED095F}"/>
              </a:ext>
            </a:extLst>
          </p:cNvPr>
          <p:cNvSpPr txBox="1"/>
          <p:nvPr/>
        </p:nvSpPr>
        <p:spPr>
          <a:xfrm>
            <a:off x="8218464" y="5257907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5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23ABC01-751B-08BB-351B-AA5C937065D6}"/>
              </a:ext>
            </a:extLst>
          </p:cNvPr>
          <p:cNvSpPr txBox="1"/>
          <p:nvPr/>
        </p:nvSpPr>
        <p:spPr>
          <a:xfrm>
            <a:off x="10622764" y="5205714"/>
            <a:ext cx="16603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6</a:t>
            </a:r>
            <a:endParaRPr lang="da-DK" sz="2000" err="1">
              <a:solidFill>
                <a:schemeClr val="bg1"/>
              </a:solidFill>
            </a:endParaRP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2AD4EED1-9522-ABEC-2C28-1B977D3F4DCF}"/>
              </a:ext>
            </a:extLst>
          </p:cNvPr>
          <p:cNvSpPr/>
          <p:nvPr/>
        </p:nvSpPr>
        <p:spPr>
          <a:xfrm>
            <a:off x="119054" y="5812938"/>
            <a:ext cx="4693667" cy="3447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/>
              <a:t>1. kvartal           2. kvartal          3. kvartal          4.kvartal</a:t>
            </a:r>
            <a:endParaRPr lang="da-DK" sz="1600" noProof="0" err="1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D9E8EF34-3414-96FE-EFE3-8AB38F9FABDF}"/>
              </a:ext>
            </a:extLst>
          </p:cNvPr>
          <p:cNvSpPr txBox="1"/>
          <p:nvPr/>
        </p:nvSpPr>
        <p:spPr>
          <a:xfrm>
            <a:off x="-1813676" y="5227552"/>
            <a:ext cx="530268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da-DK" b="1">
                <a:solidFill>
                  <a:schemeClr val="bg1"/>
                </a:solidFill>
              </a:rPr>
              <a:t>Jan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A1F27ACC-FA79-C26B-ECF2-AB8902E38CC3}"/>
              </a:ext>
            </a:extLst>
          </p:cNvPr>
          <p:cNvSpPr/>
          <p:nvPr/>
        </p:nvSpPr>
        <p:spPr>
          <a:xfrm>
            <a:off x="9722927" y="5812938"/>
            <a:ext cx="2302400" cy="34477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1600"/>
              <a:t>1. kvartal       2. kvartal   </a:t>
            </a:r>
            <a:endParaRPr lang="da-DK" noProof="0" err="1"/>
          </a:p>
        </p:txBody>
      </p:sp>
      <p:sp>
        <p:nvSpPr>
          <p:cNvPr id="50" name="Stjerne: 5 takker 49">
            <a:extLst>
              <a:ext uri="{FF2B5EF4-FFF2-40B4-BE49-F238E27FC236}">
                <a16:creationId xmlns:a16="http://schemas.microsoft.com/office/drawing/2014/main" id="{A97335BB-340B-FA32-3BFD-35691A3138C4}"/>
              </a:ext>
            </a:extLst>
          </p:cNvPr>
          <p:cNvSpPr/>
          <p:nvPr/>
        </p:nvSpPr>
        <p:spPr>
          <a:xfrm>
            <a:off x="6685607" y="4995894"/>
            <a:ext cx="1055796" cy="723605"/>
          </a:xfrm>
          <a:prstGeom prst="star5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900"/>
              <a:t>G. test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5037668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7992500613650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799250061365054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1,"isValidatorEnabled":false,"isLocked":false,"elementsMetadata":[],"slideId":"638267383685991135","enableDocumentContentUpdater":false,"version":"2.0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],"slideId":"638267383685991135","enableDocumentContentUpdater":false,"version":"2.0"}]]></TemplafySlideTemplate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54F4C50BA7074C8130B27485737789" ma:contentTypeVersion="11" ma:contentTypeDescription="Opret et nyt dokument." ma:contentTypeScope="" ma:versionID="021d4a2e7aa9e3dd316ed8bd9f70e2a9">
  <xsd:schema xmlns:xsd="http://www.w3.org/2001/XMLSchema" xmlns:xs="http://www.w3.org/2001/XMLSchema" xmlns:p="http://schemas.microsoft.com/office/2006/metadata/properties" xmlns:ns2="8e316add-029f-4911-b41e-c53ea6f344ff" xmlns:ns3="a9061fed-473c-4c13-83cc-38906f76b666" targetNamespace="http://schemas.microsoft.com/office/2006/metadata/properties" ma:root="true" ma:fieldsID="3e69fff51080c4b803d600008ba84185" ns2:_="" ns3:_="">
    <xsd:import namespace="8e316add-029f-4911-b41e-c53ea6f344ff"/>
    <xsd:import namespace="a9061fed-473c-4c13-83cc-38906f76b6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16add-029f-4911-b41e-c53ea6f34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ledmærker" ma:readOnly="false" ma:fieldId="{5cf76f15-5ced-4ddc-b409-7134ff3c332f}" ma:taxonomyMulti="true" ma:sspId="2fb6f6e7-e91c-46dd-8b90-22947bf7e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61fed-473c-4c13-83cc-38906f76b66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9a84d92-13b9-4fc4-9895-1bc7534adf43}" ma:internalName="TaxCatchAll" ma:showField="CatchAllData" ma:web="a9061fed-473c-4c13-83cc-38906f76b6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316add-029f-4911-b41e-c53ea6f344ff">
      <Terms xmlns="http://schemas.microsoft.com/office/infopath/2007/PartnerControls"/>
    </lcf76f155ced4ddcb4097134ff3c332f>
    <TaxCatchAll xmlns="a9061fed-473c-4c13-83cc-38906f76b666" xsi:nil="true"/>
  </documentManagement>
</p:properties>
</file>

<file path=customXml/itemProps1.xml><?xml version="1.0" encoding="utf-8"?>
<ds:datastoreItem xmlns:ds="http://schemas.openxmlformats.org/officeDocument/2006/customXml" ds:itemID="{F5545BEF-6608-40C0-9A86-805419679072}">
  <ds:schemaRefs/>
</ds:datastoreItem>
</file>

<file path=customXml/itemProps2.xml><?xml version="1.0" encoding="utf-8"?>
<ds:datastoreItem xmlns:ds="http://schemas.openxmlformats.org/officeDocument/2006/customXml" ds:itemID="{85CBF1AC-7BBF-472F-BE91-D6DB1D1F7FC7}">
  <ds:schemaRefs/>
</ds:datastoreItem>
</file>

<file path=customXml/itemProps3.xml><?xml version="1.0" encoding="utf-8"?>
<ds:datastoreItem xmlns:ds="http://schemas.openxmlformats.org/officeDocument/2006/customXml" ds:itemID="{A2212D48-4503-4233-ABF3-5F53F3E91E17}">
  <ds:schemaRefs/>
</ds:datastoreItem>
</file>

<file path=customXml/itemProps4.xml><?xml version="1.0" encoding="utf-8"?>
<ds:datastoreItem xmlns:ds="http://schemas.openxmlformats.org/officeDocument/2006/customXml" ds:itemID="{788D3137-6CA5-4CA7-AC15-2566BC0E4D56}">
  <ds:schemaRefs/>
</ds:datastoreItem>
</file>

<file path=customXml/itemProps5.xml><?xml version="1.0" encoding="utf-8"?>
<ds:datastoreItem xmlns:ds="http://schemas.openxmlformats.org/officeDocument/2006/customXml" ds:itemID="{107D262D-5F6F-45A3-A547-B90BB2A9BEBE}"/>
</file>

<file path=customXml/itemProps6.xml><?xml version="1.0" encoding="utf-8"?>
<ds:datastoreItem xmlns:ds="http://schemas.openxmlformats.org/officeDocument/2006/customXml" ds:itemID="{EC407888-678B-4B2E-8AA2-91CF8396F709}"/>
</file>

<file path=customXml/itemProps7.xml><?xml version="1.0" encoding="utf-8"?>
<ds:datastoreItem xmlns:ds="http://schemas.openxmlformats.org/officeDocument/2006/customXml" ds:itemID="{8B9AA083-9795-4CB0-8CB5-9E6BE336A9FF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485</Words>
  <Application>Microsoft Office PowerPoint</Application>
  <PresentationFormat>Widescreen</PresentationFormat>
  <Paragraphs>101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Office-tema</vt:lpstr>
      <vt:lpstr>Piginnaanngorsaanermut takussutissaq</vt:lpstr>
      <vt:lpstr>Oversigt over initiativer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Mette Larsen Lyberth</dc:creator>
  <cp:lastModifiedBy>Mette Larsen Lyberth</cp:lastModifiedBy>
  <cp:revision>2</cp:revision>
  <dcterms:created xsi:type="dcterms:W3CDTF">2025-11-25T17:52:24Z</dcterms:created>
  <dcterms:modified xsi:type="dcterms:W3CDTF">2025-11-25T18:01:53Z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0x0101002254F4C50BA7074C8130B27485737789</vt:lpwstr>
  </property>
</Properties>
</file>