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0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g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vne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ort med citat og nav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andt eller fals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a-DK" smtClean="0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 smtClean="0"/>
              <a:t>Klik for at redigere i master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10/5/2015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07067" y="584886"/>
            <a:ext cx="7766936" cy="1054444"/>
          </a:xfrm>
        </p:spPr>
        <p:txBody>
          <a:bodyPr/>
          <a:lstStyle/>
          <a:p>
            <a:pPr algn="ctr"/>
            <a:r>
              <a:rPr lang="da-DK" dirty="0" smtClean="0"/>
              <a:t>Tintin i Congo</a:t>
            </a:r>
            <a:endParaRPr lang="da-DK" dirty="0"/>
          </a:p>
        </p:txBody>
      </p:sp>
      <p:pic>
        <p:nvPicPr>
          <p:cNvPr id="4" name="Bille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894" y="584886"/>
            <a:ext cx="2219782" cy="2404764"/>
          </a:xfrm>
          <a:prstGeom prst="rect">
            <a:avLst/>
          </a:prstGeom>
        </p:spPr>
      </p:pic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507067" y="1738185"/>
            <a:ext cx="7766936" cy="3409548"/>
          </a:xfrm>
        </p:spPr>
        <p:txBody>
          <a:bodyPr>
            <a:normAutofit/>
          </a:bodyPr>
          <a:lstStyle/>
          <a:p>
            <a:pPr marL="1200150" lvl="2" indent="-285750" algn="l">
              <a:buFont typeface="Wingdings" panose="05000000000000000000" pitchFamily="2" charset="2"/>
              <a:buChar char="Ø"/>
            </a:pPr>
            <a:r>
              <a:rPr lang="da-DK" sz="3600" dirty="0" smtClean="0"/>
              <a:t>Læs </a:t>
            </a:r>
            <a:r>
              <a:rPr lang="da-DK" sz="3600" dirty="0" err="1" smtClean="0"/>
              <a:t>tintin</a:t>
            </a:r>
            <a:r>
              <a:rPr lang="da-DK" sz="3600" dirty="0" smtClean="0"/>
              <a:t> striberne og anvend din viden om kulturfagsbegreber og fremmedbilleder til at kommentere udvalgte billeder</a:t>
            </a:r>
          </a:p>
          <a:p>
            <a:pPr marL="1200150" lvl="2" indent="-285750" algn="l">
              <a:buFont typeface="Wingdings" panose="05000000000000000000" pitchFamily="2" charset="2"/>
              <a:buChar char="Ø"/>
            </a:pP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65455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2022"/>
          </a:xfrm>
        </p:spPr>
        <p:txBody>
          <a:bodyPr/>
          <a:lstStyle/>
          <a:p>
            <a:r>
              <a:rPr lang="da-DK" dirty="0" smtClean="0"/>
              <a:t>Retssagen om </a:t>
            </a:r>
            <a:r>
              <a:rPr lang="da-DK" dirty="0" err="1" smtClean="0"/>
              <a:t>tintin</a:t>
            </a:r>
            <a:r>
              <a:rPr lang="da-DK" dirty="0" smtClean="0"/>
              <a:t> i Congo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a-DK" sz="2400" dirty="0" smtClean="0"/>
              <a:t>Redegør for indholdet i den artikel du har valgt med vægt på de argumenter der anvendes i de udtrykte holdninger, der måtte være for og imod retssagen.</a:t>
            </a:r>
          </a:p>
          <a:p>
            <a:endParaRPr lang="da-DK" sz="2400" dirty="0"/>
          </a:p>
          <a:p>
            <a:r>
              <a:rPr lang="da-DK" sz="2400" dirty="0" smtClean="0"/>
              <a:t> </a:t>
            </a:r>
            <a:r>
              <a:rPr lang="da-DK" sz="2400" dirty="0"/>
              <a:t>V</a:t>
            </a:r>
            <a:r>
              <a:rPr lang="da-DK" sz="2400" dirty="0" smtClean="0"/>
              <a:t>urder hvorvidt du er enig i artiklens indhold og konklusioner ud fra din viden om de historiske forhold samt din viden generelt om kulturfagsbegreber.</a:t>
            </a:r>
            <a:endParaRPr lang="da-DK" sz="2400" dirty="0"/>
          </a:p>
        </p:txBody>
      </p:sp>
    </p:spTree>
    <p:extLst>
      <p:ext uri="{BB962C8B-B14F-4D97-AF65-F5344CB8AC3E}">
        <p14:creationId xmlns:p14="http://schemas.microsoft.com/office/powerpoint/2010/main" val="366312420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</TotalTime>
  <Words>79</Words>
  <Application>Microsoft Office PowerPoint</Application>
  <PresentationFormat>Brugerdefineret</PresentationFormat>
  <Paragraphs>6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</vt:i4>
      </vt:variant>
    </vt:vector>
  </HeadingPairs>
  <TitlesOfParts>
    <vt:vector size="3" baseType="lpstr">
      <vt:lpstr>Facet</vt:lpstr>
      <vt:lpstr>Tintin i Congo</vt:lpstr>
      <vt:lpstr>Retssagen om tintin i Congo</vt:lpstr>
    </vt:vector>
  </TitlesOfParts>
  <Company>GU Nuuk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Tintin i Congo</dc:title>
  <dc:creator>Ivalo Rosing</dc:creator>
  <cp:lastModifiedBy>Astrid Maria Spring Öberg</cp:lastModifiedBy>
  <cp:revision>3</cp:revision>
  <dcterms:created xsi:type="dcterms:W3CDTF">2014-10-01T11:16:58Z</dcterms:created>
  <dcterms:modified xsi:type="dcterms:W3CDTF">2015-10-05T11:15:37Z</dcterms:modified>
</cp:coreProperties>
</file>