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l-G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l-GL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Lige forbindels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Lige forbindels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Lige forbindels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Lige forbindels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l-G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l-GL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Lige forbindels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Lige forbindels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Lige forbindels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Lige forbindels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Lige forbindels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2" name="Pladsholder til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14" name="Pladsholder til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6" name="Pladsholder til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l-G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l-GL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ge forbindels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8" name="Lige forbindels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Lige forbindels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dsholder til indhol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21" name="Pladsholder til dato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22" name="Pladsholder til dias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23" name="Pladsholder til sidefod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l-G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10" name="Lige forbindels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Lige forbindels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Lige forbindels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Lige forbindels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dsholder til dato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  <p:sp>
        <p:nvSpPr>
          <p:cNvPr id="21" name="Pladsholder til sidefod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l-G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ige forbindels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53BDA3-B6AF-4A03-8BB7-5C8B27E37B6F}" type="datetimeFigureOut">
              <a:rPr lang="kl-GL" smtClean="0"/>
              <a:t>20-03-2015</a:t>
            </a:fld>
            <a:endParaRPr lang="kl-GL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l-GL"/>
          </a:p>
        </p:txBody>
      </p:sp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28B5E1-DEBE-4803-847F-FBF129E9E269}" type="slidenum">
              <a:rPr lang="kl-GL" smtClean="0"/>
              <a:t>‹nr.›</a:t>
            </a:fld>
            <a:endParaRPr lang="kl-G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95736" y="1196752"/>
            <a:ext cx="6172200" cy="1894362"/>
          </a:xfrm>
        </p:spPr>
        <p:txBody>
          <a:bodyPr>
            <a:normAutofit/>
          </a:bodyPr>
          <a:lstStyle/>
          <a:p>
            <a:r>
              <a:rPr lang="kl-GL" sz="4000" dirty="0" smtClean="0"/>
              <a:t>Oqaluttariarsorluni soraarummeerneq</a:t>
            </a:r>
            <a:endParaRPr lang="kl-GL" sz="40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altLang="kl-GL" sz="1100" i="1" dirty="0" smtClean="0"/>
              <a:t>Eva Møller Thomassen, marts 2015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135612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Censorip pisussaaffii: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l-GL" dirty="0"/>
              <a:t>atuartitsisimanerup allaaserinera soraarummerutissatullu apeqqusiat atuassallugit</a:t>
            </a:r>
          </a:p>
          <a:p>
            <a:r>
              <a:rPr lang="kl-GL" b="1" dirty="0"/>
              <a:t>soraarummersitsisoq </a:t>
            </a:r>
            <a:r>
              <a:rPr lang="kl-GL" b="1" dirty="0" smtClean="0"/>
              <a:t>attavigissavaa: </a:t>
            </a:r>
            <a:r>
              <a:rPr lang="kl-GL" dirty="0" smtClean="0"/>
              <a:t>atuartitsissutip </a:t>
            </a:r>
            <a:r>
              <a:rPr lang="kl-GL" dirty="0"/>
              <a:t>allaaserinera Ilikkagassatut pilersaarutip piumasaanut amigartutut ippat</a:t>
            </a:r>
          </a:p>
          <a:p>
            <a:r>
              <a:rPr lang="kl-GL" dirty="0"/>
              <a:t> Soraarummeerutissatut apeqqusiat peqqussummit allaaneruppata (3:2:1), </a:t>
            </a:r>
            <a:r>
              <a:rPr lang="kl-GL" dirty="0" smtClean="0"/>
              <a:t>ilitsersuinertaa amigarsoriguniuk</a:t>
            </a:r>
            <a:r>
              <a:rPr lang="kl-GL" dirty="0"/>
              <a:t>, apeqqusiaq atuarnikuunngisamik ilaqanngippat, naqitaq takivallaarsoriguniuk</a:t>
            </a:r>
          </a:p>
          <a:p>
            <a:r>
              <a:rPr lang="kl-GL" dirty="0"/>
              <a:t>Soraarummeerutitut apeqqusiat nalunarpallaarpata oqippallaarpataluunniit Kalaallisut </a:t>
            </a:r>
            <a:r>
              <a:rPr lang="kl-GL" dirty="0" smtClean="0"/>
              <a:t>ilitsoqqussaralugu </a:t>
            </a:r>
            <a:r>
              <a:rPr lang="kl-GL" dirty="0"/>
              <a:t>A-niveaumut naleqqiullugu</a:t>
            </a:r>
          </a:p>
          <a:p>
            <a:r>
              <a:rPr lang="kl-GL" dirty="0"/>
              <a:t>Soraarummeernermi equngasoqarsimappat atuarfiup soraarummeerfiusup pisortaanut nalunaarusiussaaq</a:t>
            </a:r>
          </a:p>
        </p:txBody>
      </p:sp>
    </p:spTree>
    <p:extLst>
      <p:ext uri="{BB962C8B-B14F-4D97-AF65-F5344CB8AC3E}">
        <p14:creationId xmlns:p14="http://schemas.microsoft.com/office/powerpoint/2010/main" val="1877040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Naliliinissamut tunngavissat: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l-GL" dirty="0"/>
              <a:t>Oqalulluni saqqummiineq</a:t>
            </a:r>
          </a:p>
          <a:p>
            <a:r>
              <a:rPr lang="kl-GL" dirty="0" smtClean="0"/>
              <a:t>makissimasami </a:t>
            </a:r>
            <a:r>
              <a:rPr lang="kl-GL" dirty="0"/>
              <a:t>sammisamik erseqqissaasinnaaneq isumaliutiginnissinnaanerlu</a:t>
            </a:r>
          </a:p>
          <a:p>
            <a:r>
              <a:rPr lang="kl-GL" dirty="0" smtClean="0"/>
              <a:t>Kalaallisut </a:t>
            </a:r>
            <a:r>
              <a:rPr lang="kl-GL" dirty="0"/>
              <a:t>atuartitsissutinut tunngasunik atuartitsissummullu tunngaviusumik periaatsinik </a:t>
            </a:r>
            <a:r>
              <a:rPr lang="kl-GL" dirty="0" smtClean="0"/>
              <a:t>ilisimasaqarneq</a:t>
            </a:r>
            <a:r>
              <a:rPr lang="kl-GL" dirty="0"/>
              <a:t>. 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149697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/>
              <a:t>Aaqqissuussineq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l-GL" dirty="0"/>
              <a:t>Ilikkagassatut pilersaarut qanorooq</a:t>
            </a:r>
            <a:r>
              <a:rPr lang="kl-GL" dirty="0" smtClean="0"/>
              <a:t>?</a:t>
            </a:r>
            <a:endParaRPr lang="kl-GL" dirty="0"/>
          </a:p>
          <a:p>
            <a:r>
              <a:rPr lang="kl-GL" dirty="0"/>
              <a:t>Atuakkialerinerup, tusagassiuutilerinerup oqaatsinillu sammisaqarnerup </a:t>
            </a:r>
            <a:r>
              <a:rPr lang="kl-GL" dirty="0" smtClean="0"/>
              <a:t>oqimaaqatigiissinneri</a:t>
            </a:r>
            <a:endParaRPr lang="kl-GL" dirty="0"/>
          </a:p>
          <a:p>
            <a:r>
              <a:rPr lang="kl-GL" dirty="0"/>
              <a:t>Apeqqusiorneq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155858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418058"/>
          </a:xfrm>
        </p:spPr>
        <p:txBody>
          <a:bodyPr>
            <a:normAutofit/>
          </a:bodyPr>
          <a:lstStyle/>
          <a:p>
            <a:r>
              <a:rPr lang="kl-GL" sz="2000" dirty="0" smtClean="0"/>
              <a:t>Ilikkagassatut pilersaarut: Soraarummeerneq</a:t>
            </a:r>
            <a:endParaRPr lang="kl-GL" sz="2000" dirty="0"/>
          </a:p>
        </p:txBody>
      </p:sp>
      <p:graphicFrame>
        <p:nvGraphicFramePr>
          <p:cNvPr id="5" name="Pladsholder til indhold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49600412"/>
              </p:ext>
            </p:extLst>
          </p:nvPr>
        </p:nvGraphicFramePr>
        <p:xfrm>
          <a:off x="395536" y="764704"/>
          <a:ext cx="7859216" cy="5900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770984"/>
              </a:tblGrid>
              <a:tr h="1135716">
                <a:tc>
                  <a:txBody>
                    <a:bodyPr/>
                    <a:lstStyle/>
                    <a:p>
                      <a:r>
                        <a:rPr lang="kl-GL" dirty="0" smtClean="0"/>
                        <a:t>Agguataarineq</a:t>
                      </a:r>
                    </a:p>
                    <a:p>
                      <a:r>
                        <a:rPr lang="kl-GL" dirty="0" smtClean="0"/>
                        <a:t>Ass. Apeqqutit 30-uppata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altLang="kl-G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Oqaatsit</a:t>
                      </a:r>
                      <a:r>
                        <a:rPr kumimoji="0" lang="da-DK" altLang="kl-G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da-DK" altLang="kl-G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Atuakkiat</a:t>
                      </a:r>
                      <a:r>
                        <a:rPr kumimoji="0" lang="da-DK" altLang="kl-G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da-DK" altLang="kl-GL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Tusagassiat</a:t>
                      </a:r>
                      <a:endParaRPr kumimoji="0" lang="da-DK" altLang="kl-G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altLang="kl-G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33%      50%      17%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altLang="kl-G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10          15           5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795001">
                <a:tc>
                  <a:txBody>
                    <a:bodyPr/>
                    <a:lstStyle/>
                    <a:p>
                      <a:r>
                        <a:rPr lang="kl-GL" dirty="0" smtClean="0"/>
                        <a:t>Najoqqutaq/t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Najoqqutaq ataaseq arlallilluunniit annerp. Qupp. 8 (NS). Minn. najoqqutaq ataaseq pisimanngisaq.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795001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Apeqqutiliat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Erseqqarissumik nalunaassapput soraarummeertup sunissaanik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1135716">
                <a:tc>
                  <a:txBody>
                    <a:bodyPr/>
                    <a:lstStyle/>
                    <a:p>
                      <a:r>
                        <a:rPr lang="kl-GL" dirty="0" smtClean="0"/>
                        <a:t>Makitassiat suunissaat pisassani pingasuusuni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b="0" i="1" dirty="0" smtClean="0"/>
                        <a:t>Oqaatsinik sammisaqarnissamut: </a:t>
                      </a:r>
                      <a:r>
                        <a:rPr lang="kl-GL" dirty="0" smtClean="0"/>
                        <a:t>naqitat</a:t>
                      </a:r>
                    </a:p>
                    <a:p>
                      <a:r>
                        <a:rPr lang="kl-GL" i="1" dirty="0" smtClean="0"/>
                        <a:t>Atuakkialerinermut: </a:t>
                      </a:r>
                      <a:r>
                        <a:rPr lang="kl-GL" dirty="0" smtClean="0"/>
                        <a:t>Takorluukkiat</a:t>
                      </a:r>
                    </a:p>
                    <a:p>
                      <a:r>
                        <a:rPr lang="kl-GL" i="1" dirty="0" smtClean="0"/>
                        <a:t>Tusagassiuutilerinermi</a:t>
                      </a:r>
                      <a:r>
                        <a:rPr lang="kl-GL" dirty="0" smtClean="0"/>
                        <a:t>: Tusagassiuutit naqitat 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1135716">
                <a:tc>
                  <a:txBody>
                    <a:bodyPr/>
                    <a:lstStyle/>
                    <a:p>
                      <a:r>
                        <a:rPr lang="kl-GL" dirty="0" smtClean="0"/>
                        <a:t>Naliliiniarnermut nalerassat/tunngavissat</a:t>
                      </a:r>
                    </a:p>
                    <a:p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sz="1400" dirty="0" smtClean="0"/>
                        <a:t>- Oqalulluni saqqummiineq</a:t>
                      </a:r>
                    </a:p>
                    <a:p>
                      <a:r>
                        <a:rPr lang="kl-GL" sz="1400" dirty="0" smtClean="0"/>
                        <a:t>- Qulequttamut makissimasamut tunngavilersuisinnaaneq</a:t>
                      </a:r>
                    </a:p>
                    <a:p>
                      <a:r>
                        <a:rPr lang="kl-GL" sz="1400" dirty="0" smtClean="0"/>
                        <a:t>- Kalaallisut atuartitsitsissutinut tunngasunik </a:t>
                      </a:r>
                    </a:p>
                    <a:p>
                      <a:r>
                        <a:rPr lang="kl-GL" sz="1400" dirty="0" smtClean="0"/>
                        <a:t>atuartitsissummullu tunngaviusumik periaatsinik, ilisimasaqarneq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72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Soraarummeerneq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l-GL" dirty="0"/>
              <a:t>Aallartissaaq soraarummeertup 10 minutsinik saqqummiussineranik</a:t>
            </a:r>
          </a:p>
          <a:p>
            <a:r>
              <a:rPr lang="kl-GL" dirty="0"/>
              <a:t>Tamatuma kingorna makitaq oqalqoatigiissutigineqassaaq</a:t>
            </a:r>
          </a:p>
          <a:p>
            <a:r>
              <a:rPr lang="kl-GL" dirty="0"/>
              <a:t>Pisimasat naleqqersorneqassapput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2205872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Makitassiamut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l-GL" dirty="0"/>
              <a:t>Qitiutitaq, (Oqaatsinik sammisaqarneq, atuakkialerineq tusagassiuutilerinerluunniit) pingaarnertut sammisassaanersoq.</a:t>
            </a:r>
          </a:p>
          <a:p>
            <a:r>
              <a:rPr lang="kl-GL" dirty="0"/>
              <a:t>Qulequtaq, apeqqutip sammisaanik nalunaartoq</a:t>
            </a:r>
          </a:p>
          <a:p>
            <a:r>
              <a:rPr lang="kl-GL" dirty="0"/>
              <a:t>Najoqqutaq (makitaq) taannalu nalunaarneqassaaq atuarsimasaanersoq imlt. </a:t>
            </a:r>
            <a:r>
              <a:rPr lang="kl-GL" dirty="0" smtClean="0"/>
              <a:t>atuarsimanngisaq</a:t>
            </a:r>
            <a:endParaRPr lang="kl-GL" dirty="0"/>
          </a:p>
          <a:p>
            <a:r>
              <a:rPr lang="kl-GL" dirty="0"/>
              <a:t>Apeqqut (it)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3100220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Atuakkialerineq</a:t>
            </a:r>
            <a:endParaRPr lang="kl-GL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28260461"/>
              </p:ext>
            </p:extLst>
          </p:nvPr>
        </p:nvGraphicFramePr>
        <p:xfrm>
          <a:off x="539552" y="1628800"/>
          <a:ext cx="7467600" cy="449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Qiterititaq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Atuakkialerineq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Qulequtaq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Aallarneq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Najoqqutat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1. Knud Hertling: Ammaalia, 1960 (Atuarsimanngisaq)</a:t>
                      </a:r>
                    </a:p>
                    <a:p>
                      <a:r>
                        <a:rPr lang="kl-GL" dirty="0" smtClean="0"/>
                        <a:t>2. Agga Olsen: Avalattoq, 1983 (Atuarsimasaq)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1. Najoqqutaq 1 misissoqqissaaruk oqaluttuartullu allanngornera nassuiarlugu</a:t>
                      </a:r>
                    </a:p>
                    <a:p>
                      <a:r>
                        <a:rPr lang="kl-GL" dirty="0" smtClean="0"/>
                        <a:t>2. Taallaq oqaluttuamut sanilliuguk.</a:t>
                      </a:r>
                    </a:p>
                    <a:p>
                      <a:r>
                        <a:rPr lang="kl-GL" dirty="0" smtClean="0"/>
                        <a:t>3.Aallarneq pillugu sammisimasanut naleqqiussigit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857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Oqaatsinik sammisaqarneq</a:t>
            </a:r>
            <a:endParaRPr lang="kl-GL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0506319"/>
              </p:ext>
            </p:extLst>
          </p:nvPr>
        </p:nvGraphicFramePr>
        <p:xfrm>
          <a:off x="457200" y="1600200"/>
          <a:ext cx="7467600" cy="476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Qiterititaq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Oqaatsinik sammisaqarneq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Qulequtaq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Oqaatsinik atuineq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Najoqqutat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Kelly Berthelsen: Kalaallisut oqalunneq muteq. (Atuarsimanngisaq)</a:t>
                      </a:r>
                    </a:p>
                    <a:p>
                      <a:r>
                        <a:rPr lang="kl-GL" dirty="0" smtClean="0"/>
                        <a:t>Henrik Lund: Ilaanni unnulermat. (Atuarsimasaq)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1)Najoqqutani</a:t>
                      </a:r>
                      <a:r>
                        <a:rPr lang="kl-GL" baseline="0" dirty="0" smtClean="0"/>
                        <a:t> </a:t>
                      </a:r>
                      <a:r>
                        <a:rPr lang="kl-GL" dirty="0" smtClean="0"/>
                        <a:t>oqaatsinik atuineq misissoqqissaaruk </a:t>
                      </a:r>
                    </a:p>
                    <a:p>
                      <a:r>
                        <a:rPr lang="kl-GL" dirty="0" smtClean="0"/>
                        <a:t>2)</a:t>
                      </a:r>
                      <a:r>
                        <a:rPr lang="kl-GL" baseline="0" dirty="0" smtClean="0"/>
                        <a:t> Najoqqutat </a:t>
                      </a:r>
                      <a:r>
                        <a:rPr lang="kl-GL" dirty="0" smtClean="0"/>
                        <a:t>imminnut sanilliutikkit</a:t>
                      </a:r>
                    </a:p>
                    <a:p>
                      <a:r>
                        <a:rPr lang="kl-GL" dirty="0" smtClean="0"/>
                        <a:t>3) Najoqqutat tunngavigalugit oqaatsinik atuinerup allanngoriartorsimanera nassuiaruk</a:t>
                      </a:r>
                    </a:p>
                    <a:p>
                      <a:endParaRPr lang="kl-G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43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/>
              <a:t>Tusagassiuutilerineq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6079991"/>
              </p:ext>
            </p:extLst>
          </p:nvPr>
        </p:nvGraphicFramePr>
        <p:xfrm>
          <a:off x="457200" y="1600200"/>
          <a:ext cx="7467600" cy="427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Qiterititaq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Tusagassiuutilerineq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Qulequtaq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Akisussaaffeqarneq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Najoqqutat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dirty="0" smtClean="0"/>
                        <a:t>1. Sermitsiaq 13.3.15:</a:t>
                      </a:r>
                      <a:r>
                        <a:rPr lang="kl-GL" baseline="0" dirty="0" smtClean="0"/>
                        <a:t> Angusinngitsoortut (Atuarsimanngisaq) 2. Aqqaluk Lynge: Politikkikkut pikialaarfik, Aasiaat ukiuni 250-ini 2013. (Atuarsimasaq)</a:t>
                      </a:r>
                      <a:endParaRPr lang="kl-G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l-GL" dirty="0" smtClean="0"/>
                        <a:t>Apeqqutit</a:t>
                      </a:r>
                      <a:endParaRPr lang="kl-G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kl-GL" sz="1600" dirty="0" smtClean="0"/>
                        <a:t>Nutaarsiassatut</a:t>
                      </a:r>
                      <a:r>
                        <a:rPr lang="kl-GL" sz="1600" baseline="0" dirty="0" smtClean="0"/>
                        <a:t> naatsorsuutit 5 saqqummiutikkit.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kl-GL" sz="1600" baseline="0" dirty="0" smtClean="0"/>
                        <a:t>Najoqqutaq nutaarsiassalerineq qitiutillugu misissoqqissaaruk.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kl-GL" sz="1600" baseline="0" dirty="0" smtClean="0"/>
                        <a:t>Najoqqutaq namminersornerup eqqunneqarnerata nalaani “nipimut” naleqqiuguk.</a:t>
                      </a:r>
                      <a:endParaRPr lang="kl-GL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829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 smtClean="0"/>
              <a:t>Soraarummeersitsisup</a:t>
            </a:r>
            <a:endParaRPr lang="kl-GL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l-GL" dirty="0"/>
              <a:t>qulakkiissavaa atuartitsissutigineqarsimasut tamakkiisumik allaaserinissaat. </a:t>
            </a:r>
          </a:p>
          <a:p>
            <a:r>
              <a:rPr lang="kl-GL" dirty="0"/>
              <a:t>qulakkiissavaa ilinniartut ataasiakkaarlutik værkitut toqqagaat nalunaarsussallugit.</a:t>
            </a:r>
          </a:p>
          <a:p>
            <a:r>
              <a:rPr lang="kl-GL" dirty="0"/>
              <a:t>Kingusinnerpaamik ulluinnaat tallimat sioqqullugit soraarummerutissaliat apeqqutitallit censorimut nassiutissavai</a:t>
            </a:r>
          </a:p>
          <a:p>
            <a:r>
              <a:rPr lang="kl-GL" dirty="0" smtClean="0"/>
              <a:t>Soraarummerutissaliussaaq</a:t>
            </a:r>
            <a:endParaRPr lang="kl-GL" dirty="0"/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523842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rnap">
  <a:themeElements>
    <a:clrScheme name="Karnap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rnap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arnap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204</TotalTime>
  <Words>375</Words>
  <Application>Microsoft Office PowerPoint</Application>
  <PresentationFormat>Skærmshow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11</vt:i4>
      </vt:variant>
    </vt:vector>
  </HeadingPairs>
  <TitlesOfParts>
    <vt:vector size="12" baseType="lpstr">
      <vt:lpstr>Karnap</vt:lpstr>
      <vt:lpstr>Oqaluttariarsorluni soraarummeerneq</vt:lpstr>
      <vt:lpstr>Aaqqissuussineq</vt:lpstr>
      <vt:lpstr>Ilikkagassatut pilersaarut: Soraarummeerneq</vt:lpstr>
      <vt:lpstr>Soraarummeerneq</vt:lpstr>
      <vt:lpstr>Makitassiamut</vt:lpstr>
      <vt:lpstr>Atuakkialerineq</vt:lpstr>
      <vt:lpstr>Oqaatsinik sammisaqarneq</vt:lpstr>
      <vt:lpstr>Tusagassiuutilerineq</vt:lpstr>
      <vt:lpstr>Soraarummeersitsisup</vt:lpstr>
      <vt:lpstr>Censorip pisussaaffii:</vt:lpstr>
      <vt:lpstr>Naliliinissamut tunngavissat: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Oqaluttariarsorluni soraarummeerneq</dc:title>
  <dc:creator>Eva Møller Thomasen</dc:creator>
  <cp:lastModifiedBy>Eva Møller Thomasen</cp:lastModifiedBy>
  <cp:revision>8</cp:revision>
  <dcterms:created xsi:type="dcterms:W3CDTF">2015-03-17T14:24:37Z</dcterms:created>
  <dcterms:modified xsi:type="dcterms:W3CDTF">2015-03-20T13:36:13Z</dcterms:modified>
</cp:coreProperties>
</file>