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6"/>
  </p:sldMasterIdLst>
  <p:notesMasterIdLst>
    <p:notesMasterId r:id="rId40"/>
  </p:notesMasterIdLst>
  <p:handoutMasterIdLst>
    <p:handoutMasterId r:id="rId41"/>
  </p:handoutMasterIdLst>
  <p:sldIdLst>
    <p:sldId id="260" r:id="rId7"/>
    <p:sldId id="319" r:id="rId8"/>
    <p:sldId id="326" r:id="rId9"/>
    <p:sldId id="328" r:id="rId10"/>
    <p:sldId id="375" r:id="rId11"/>
    <p:sldId id="391" r:id="rId12"/>
    <p:sldId id="369" r:id="rId13"/>
    <p:sldId id="382" r:id="rId14"/>
    <p:sldId id="376" r:id="rId15"/>
    <p:sldId id="377" r:id="rId16"/>
    <p:sldId id="371" r:id="rId17"/>
    <p:sldId id="395" r:id="rId18"/>
    <p:sldId id="396" r:id="rId19"/>
    <p:sldId id="397" r:id="rId20"/>
    <p:sldId id="398" r:id="rId21"/>
    <p:sldId id="360" r:id="rId22"/>
    <p:sldId id="399" r:id="rId23"/>
    <p:sldId id="400" r:id="rId24"/>
    <p:sldId id="401" r:id="rId25"/>
    <p:sldId id="405" r:id="rId26"/>
    <p:sldId id="402" r:id="rId27"/>
    <p:sldId id="403" r:id="rId28"/>
    <p:sldId id="404" r:id="rId29"/>
    <p:sldId id="378" r:id="rId30"/>
    <p:sldId id="407" r:id="rId31"/>
    <p:sldId id="386" r:id="rId32"/>
    <p:sldId id="394" r:id="rId33"/>
    <p:sldId id="380" r:id="rId34"/>
    <p:sldId id="388" r:id="rId35"/>
    <p:sldId id="325" r:id="rId36"/>
    <p:sldId id="334" r:id="rId37"/>
    <p:sldId id="335" r:id="rId38"/>
    <p:sldId id="318" r:id="rId39"/>
  </p:sldIdLst>
  <p:sldSz cx="9144000" cy="5715000" type="screen16x10"/>
  <p:notesSz cx="6797675" cy="9926638"/>
  <p:defaultTextStyle>
    <a:defPPr>
      <a:defRPr lang="en-US"/>
    </a:defPPr>
    <a:lvl1pPr algn="l" defTabSz="80962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04813" indent="52388" algn="l" defTabSz="80962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809625" indent="104775" algn="l" defTabSz="80962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214438" indent="157163" algn="l" defTabSz="80962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620838" indent="207963" algn="l" defTabSz="80962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740879-C057-4D1C-8D61-8BC2F3F9B996}">
          <p14:sldIdLst>
            <p14:sldId id="260"/>
            <p14:sldId id="319"/>
            <p14:sldId id="326"/>
            <p14:sldId id="328"/>
            <p14:sldId id="375"/>
            <p14:sldId id="391"/>
            <p14:sldId id="369"/>
            <p14:sldId id="382"/>
            <p14:sldId id="376"/>
            <p14:sldId id="377"/>
            <p14:sldId id="371"/>
            <p14:sldId id="395"/>
            <p14:sldId id="396"/>
            <p14:sldId id="397"/>
            <p14:sldId id="398"/>
            <p14:sldId id="360"/>
            <p14:sldId id="399"/>
            <p14:sldId id="400"/>
            <p14:sldId id="401"/>
            <p14:sldId id="405"/>
            <p14:sldId id="402"/>
            <p14:sldId id="403"/>
            <p14:sldId id="404"/>
            <p14:sldId id="378"/>
            <p14:sldId id="407"/>
            <p14:sldId id="386"/>
            <p14:sldId id="394"/>
            <p14:sldId id="380"/>
            <p14:sldId id="388"/>
            <p14:sldId id="325"/>
            <p14:sldId id="334"/>
            <p14:sldId id="335"/>
            <p14:sldId id="31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07">
          <p15:clr>
            <a:srgbClr val="A4A3A4"/>
          </p15:clr>
        </p15:guide>
        <p15:guide id="2" orient="horz" pos="1167">
          <p15:clr>
            <a:srgbClr val="A4A3A4"/>
          </p15:clr>
        </p15:guide>
        <p15:guide id="3" orient="horz" pos="161">
          <p15:clr>
            <a:srgbClr val="A4A3A4"/>
          </p15:clr>
        </p15:guide>
        <p15:guide id="4" orient="horz" pos="213">
          <p15:clr>
            <a:srgbClr val="A4A3A4"/>
          </p15:clr>
        </p15:guide>
        <p15:guide id="5" orient="horz" pos="320">
          <p15:clr>
            <a:srgbClr val="A4A3A4"/>
          </p15:clr>
        </p15:guide>
        <p15:guide id="6" orient="horz" pos="408">
          <p15:clr>
            <a:srgbClr val="A4A3A4"/>
          </p15:clr>
        </p15:guide>
        <p15:guide id="7" orient="horz" pos="49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orient="horz" pos="575">
          <p15:clr>
            <a:srgbClr val="A4A3A4"/>
          </p15:clr>
        </p15:guide>
        <p15:guide id="10" orient="horz" pos="660">
          <p15:clr>
            <a:srgbClr val="A4A3A4"/>
          </p15:clr>
        </p15:guide>
        <p15:guide id="11" orient="horz" pos="489">
          <p15:clr>
            <a:srgbClr val="A4A3A4"/>
          </p15:clr>
        </p15:guide>
        <p15:guide id="12" orient="horz" pos="742">
          <p15:clr>
            <a:srgbClr val="A4A3A4"/>
          </p15:clr>
        </p15:guide>
        <p15:guide id="13" orient="horz" pos="912">
          <p15:clr>
            <a:srgbClr val="A4A3A4"/>
          </p15:clr>
        </p15:guide>
        <p15:guide id="14" orient="horz" pos="840">
          <p15:clr>
            <a:srgbClr val="A4A3A4"/>
          </p15:clr>
        </p15:guide>
        <p15:guide id="15" orient="horz" pos="996">
          <p15:clr>
            <a:srgbClr val="A4A3A4"/>
          </p15:clr>
        </p15:guide>
        <p15:guide id="16" orient="horz" pos="1081">
          <p15:clr>
            <a:srgbClr val="A4A3A4"/>
          </p15:clr>
        </p15:guide>
        <p15:guide id="17" orient="horz" pos="1272">
          <p15:clr>
            <a:srgbClr val="A4A3A4"/>
          </p15:clr>
        </p15:guide>
        <p15:guide id="18" orient="horz" pos="1335">
          <p15:clr>
            <a:srgbClr val="A4A3A4"/>
          </p15:clr>
        </p15:guide>
        <p15:guide id="19" orient="horz" pos="1420">
          <p15:clr>
            <a:srgbClr val="A4A3A4"/>
          </p15:clr>
        </p15:guide>
        <p15:guide id="20" orient="horz" pos="1504">
          <p15:clr>
            <a:srgbClr val="A4A3A4"/>
          </p15:clr>
        </p15:guide>
        <p15:guide id="21" orient="horz" pos="1588">
          <p15:clr>
            <a:srgbClr val="A4A3A4"/>
          </p15:clr>
        </p15:guide>
        <p15:guide id="22" orient="horz" pos="1673">
          <p15:clr>
            <a:srgbClr val="A4A3A4"/>
          </p15:clr>
        </p15:guide>
        <p15:guide id="23" orient="horz" pos="1758">
          <p15:clr>
            <a:srgbClr val="A4A3A4"/>
          </p15:clr>
        </p15:guide>
        <p15:guide id="24" orient="horz" pos="1843">
          <p15:clr>
            <a:srgbClr val="A4A3A4"/>
          </p15:clr>
        </p15:guide>
        <p15:guide id="25" orient="horz" pos="1927">
          <p15:clr>
            <a:srgbClr val="A4A3A4"/>
          </p15:clr>
        </p15:guide>
        <p15:guide id="26" orient="horz" pos="2015">
          <p15:clr>
            <a:srgbClr val="A4A3A4"/>
          </p15:clr>
        </p15:guide>
        <p15:guide id="27" orient="horz" pos="2095">
          <p15:clr>
            <a:srgbClr val="A4A3A4"/>
          </p15:clr>
        </p15:guide>
        <p15:guide id="28" orient="horz" pos="2181">
          <p15:clr>
            <a:srgbClr val="A4A3A4"/>
          </p15:clr>
        </p15:guide>
        <p15:guide id="29" orient="horz" pos="2265">
          <p15:clr>
            <a:srgbClr val="A4A3A4"/>
          </p15:clr>
        </p15:guide>
        <p15:guide id="30" orient="horz" pos="2350">
          <p15:clr>
            <a:srgbClr val="A4A3A4"/>
          </p15:clr>
        </p15:guide>
        <p15:guide id="31" orient="horz" pos="2434">
          <p15:clr>
            <a:srgbClr val="A4A3A4"/>
          </p15:clr>
        </p15:guide>
        <p15:guide id="32" orient="horz" pos="2518">
          <p15:clr>
            <a:srgbClr val="A4A3A4"/>
          </p15:clr>
        </p15:guide>
        <p15:guide id="33" orient="horz" pos="2604">
          <p15:clr>
            <a:srgbClr val="A4A3A4"/>
          </p15:clr>
        </p15:guide>
        <p15:guide id="34" orient="horz" pos="2689">
          <p15:clr>
            <a:srgbClr val="A4A3A4"/>
          </p15:clr>
        </p15:guide>
        <p15:guide id="35" orient="horz" pos="2774">
          <p15:clr>
            <a:srgbClr val="A4A3A4"/>
          </p15:clr>
        </p15:guide>
        <p15:guide id="36" orient="horz" pos="2857">
          <p15:clr>
            <a:srgbClr val="A4A3A4"/>
          </p15:clr>
        </p15:guide>
        <p15:guide id="37" orient="horz" pos="2942">
          <p15:clr>
            <a:srgbClr val="A4A3A4"/>
          </p15:clr>
        </p15:guide>
        <p15:guide id="38" orient="horz" pos="3027">
          <p15:clr>
            <a:srgbClr val="A4A3A4"/>
          </p15:clr>
        </p15:guide>
        <p15:guide id="39" orient="horz" pos="3111">
          <p15:clr>
            <a:srgbClr val="A4A3A4"/>
          </p15:clr>
        </p15:guide>
        <p15:guide id="40" orient="horz" pos="3197">
          <p15:clr>
            <a:srgbClr val="A4A3A4"/>
          </p15:clr>
        </p15:guide>
        <p15:guide id="41" orient="horz" pos="3280">
          <p15:clr>
            <a:srgbClr val="A4A3A4"/>
          </p15:clr>
        </p15:guide>
        <p15:guide id="42" orient="horz" pos="3388">
          <p15:clr>
            <a:srgbClr val="A4A3A4"/>
          </p15:clr>
        </p15:guide>
        <p15:guide id="43" orient="horz" pos="3441">
          <p15:clr>
            <a:srgbClr val="A4A3A4"/>
          </p15:clr>
        </p15:guide>
        <p15:guide id="44" orient="horz" pos="3494">
          <p15:clr>
            <a:srgbClr val="A4A3A4"/>
          </p15:clr>
        </p15:guide>
        <p15:guide id="45" pos="2831">
          <p15:clr>
            <a:srgbClr val="A4A3A4"/>
          </p15:clr>
        </p15:guide>
        <p15:guide id="46" pos="3024" userDrawn="1">
          <p15:clr>
            <a:srgbClr val="A4A3A4"/>
          </p15:clr>
        </p15:guide>
        <p15:guide id="47" pos="3709">
          <p15:clr>
            <a:srgbClr val="A4A3A4"/>
          </p15:clr>
        </p15:guide>
        <p15:guide id="48" pos="2049">
          <p15:clr>
            <a:srgbClr val="A4A3A4"/>
          </p15:clr>
        </p15:guide>
        <p15:guide id="49" pos="3811">
          <p15:clr>
            <a:srgbClr val="A4A3A4"/>
          </p15:clr>
        </p15:guide>
        <p15:guide id="50" pos="4690">
          <p15:clr>
            <a:srgbClr val="A4A3A4"/>
          </p15:clr>
        </p15:guide>
        <p15:guide id="51" pos="4591">
          <p15:clr>
            <a:srgbClr val="A4A3A4"/>
          </p15:clr>
        </p15:guide>
        <p15:guide id="52" pos="5471">
          <p15:clr>
            <a:srgbClr val="A4A3A4"/>
          </p15:clr>
        </p15:guide>
        <p15:guide id="53" pos="5614">
          <p15:clr>
            <a:srgbClr val="A4A3A4"/>
          </p15:clr>
        </p15:guide>
        <p15:guide id="54" pos="1949">
          <p15:clr>
            <a:srgbClr val="A4A3A4"/>
          </p15:clr>
        </p15:guide>
        <p15:guide id="55" pos="1169">
          <p15:clr>
            <a:srgbClr val="A4A3A4"/>
          </p15:clr>
        </p15:guide>
        <p15:guide id="56" pos="1069">
          <p15:clr>
            <a:srgbClr val="A4A3A4"/>
          </p15:clr>
        </p15:guide>
        <p15:guide id="57" pos="289">
          <p15:clr>
            <a:srgbClr val="A4A3A4"/>
          </p15:clr>
        </p15:guide>
        <p15:guide id="58" pos="145">
          <p15:clr>
            <a:srgbClr val="A4A3A4"/>
          </p15:clr>
        </p15:guide>
        <p15:guide id="59" pos="2880" userDrawn="1">
          <p15:clr>
            <a:srgbClr val="A4A3A4"/>
          </p15:clr>
        </p15:guide>
        <p15:guide id="60" pos="18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ben Jakobsen" initials="TJ" lastIdx="1" clrIdx="0"/>
  <p:cmAuthor id="1" name="Lotte Kjær" initials="LK" lastIdx="37" clrIdx="1"/>
  <p:cmAuthor id="2" name="Mads Fjord Jørgensen" initials="MFJ" lastIdx="1" clrIdx="2">
    <p:extLst/>
  </p:cmAuthor>
  <p:cmAuthor id="3" name="Kunuunnguaq Fleischer" initials="KF" lastIdx="5" clrIdx="3">
    <p:extLst/>
  </p:cmAuthor>
  <p:cmAuthor id="4" name="Jesper V. Nielsen" initials="JVN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3323D"/>
    <a:srgbClr val="E6E7E8"/>
    <a:srgbClr val="F37B74"/>
    <a:srgbClr val="A51119"/>
    <a:srgbClr val="F35D54"/>
    <a:srgbClr val="F9A65B"/>
    <a:srgbClr val="58565B"/>
    <a:srgbClr val="58595B"/>
    <a:srgbClr val="288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22BDD-1943-480C-BBE2-672E455E01C6}">
  <a:tblStyle styleId="{2E522BDD-1943-480C-BBE2-672E455E01C6}" styleName="Epinion Template - Tab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E6E7E7"/>
          </a:solidFill>
        </a:fill>
      </a:tcStyle>
    </a:wholeTbl>
    <a:firstRow>
      <a:tcTxStyle b="on"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6E7E7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566" autoAdjust="0"/>
  </p:normalViewPr>
  <p:slideViewPr>
    <p:cSldViewPr snapToObjects="1">
      <p:cViewPr varScale="1">
        <p:scale>
          <a:sx n="141" d="100"/>
          <a:sy n="141" d="100"/>
        </p:scale>
        <p:origin x="-780" y="-90"/>
      </p:cViewPr>
      <p:guideLst>
        <p:guide orient="horz" pos="107"/>
        <p:guide orient="horz" pos="1167"/>
        <p:guide orient="horz" pos="161"/>
        <p:guide orient="horz" pos="213"/>
        <p:guide orient="horz" pos="320"/>
        <p:guide orient="horz" pos="408"/>
        <p:guide orient="horz" pos="490"/>
        <p:guide orient="horz" pos="491"/>
        <p:guide orient="horz" pos="575"/>
        <p:guide orient="horz" pos="660"/>
        <p:guide orient="horz" pos="489"/>
        <p:guide orient="horz" pos="742"/>
        <p:guide orient="horz" pos="912"/>
        <p:guide orient="horz" pos="840"/>
        <p:guide orient="horz" pos="996"/>
        <p:guide orient="horz" pos="1081"/>
        <p:guide orient="horz" pos="1272"/>
        <p:guide orient="horz" pos="1335"/>
        <p:guide orient="horz" pos="1420"/>
        <p:guide orient="horz" pos="1504"/>
        <p:guide orient="horz" pos="1588"/>
        <p:guide orient="horz" pos="1673"/>
        <p:guide orient="horz" pos="1758"/>
        <p:guide orient="horz" pos="1843"/>
        <p:guide orient="horz" pos="1927"/>
        <p:guide orient="horz" pos="2015"/>
        <p:guide orient="horz" pos="2095"/>
        <p:guide orient="horz" pos="2181"/>
        <p:guide orient="horz" pos="2265"/>
        <p:guide orient="horz" pos="2350"/>
        <p:guide orient="horz" pos="2434"/>
        <p:guide orient="horz" pos="2518"/>
        <p:guide orient="horz" pos="2604"/>
        <p:guide orient="horz" pos="2689"/>
        <p:guide orient="horz" pos="2774"/>
        <p:guide orient="horz" pos="2857"/>
        <p:guide orient="horz" pos="2942"/>
        <p:guide orient="horz" pos="3027"/>
        <p:guide orient="horz" pos="3111"/>
        <p:guide orient="horz" pos="3197"/>
        <p:guide orient="horz" pos="3280"/>
        <p:guide orient="horz" pos="3388"/>
        <p:guide orient="horz" pos="3441"/>
        <p:guide orient="horz" pos="3494"/>
        <p:guide pos="2831"/>
        <p:guide pos="3024"/>
        <p:guide pos="3709"/>
        <p:guide pos="2049"/>
        <p:guide pos="3811"/>
        <p:guide pos="4690"/>
        <p:guide pos="4591"/>
        <p:guide pos="5471"/>
        <p:guide pos="5614"/>
        <p:guide pos="1949"/>
        <p:guide pos="1169"/>
        <p:guide pos="1069"/>
        <p:guide pos="289"/>
        <p:guide pos="145"/>
        <p:guide pos="2880"/>
        <p:guide pos="1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orient="horz" pos="3127"/>
        <p:guide pos="216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Hele Grønland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0</c:formatCode>
                <c:ptCount val="8"/>
                <c:pt idx="0">
                  <c:v>420</c:v>
                </c:pt>
                <c:pt idx="1">
                  <c:v>525</c:v>
                </c:pt>
                <c:pt idx="2">
                  <c:v>579</c:v>
                </c:pt>
                <c:pt idx="3">
                  <c:v>565</c:v>
                </c:pt>
                <c:pt idx="4">
                  <c:v>604</c:v>
                </c:pt>
                <c:pt idx="5">
                  <c:v>637</c:v>
                </c:pt>
                <c:pt idx="6">
                  <c:v>628</c:v>
                </c:pt>
                <c:pt idx="7">
                  <c:v>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94-4C09-BDE1-B3A2D989B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884352"/>
        <c:axId val="172885888"/>
      </c:barChart>
      <c:catAx>
        <c:axId val="1728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2885888"/>
        <c:crosses val="autoZero"/>
        <c:auto val="1"/>
        <c:lblAlgn val="ctr"/>
        <c:lblOffset val="100"/>
        <c:noMultiLvlLbl val="0"/>
      </c:catAx>
      <c:valAx>
        <c:axId val="172885888"/>
        <c:scaling>
          <c:orientation val="minMax"/>
          <c:max val="800"/>
          <c:min val="400"/>
        </c:scaling>
        <c:delete val="1"/>
        <c:axPos val="l"/>
        <c:numFmt formatCode="0" sourceLinked="1"/>
        <c:majorTickMark val="none"/>
        <c:minorTickMark val="none"/>
        <c:tickLblPos val="nextTo"/>
        <c:crossAx val="17288435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58799313291395"/>
          <c:y val="0.27566272965879263"/>
          <c:w val="0.51540111947448941"/>
          <c:h val="0.592364255249343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'Ark1'!$A$8</c:f>
              <c:strCache>
                <c:ptCount val="1"/>
                <c:pt idx="0">
                  <c:v>Unamminarpallaarput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'Ark1'!$B$7:$F$7</c:f>
              <c:strCache>
                <c:ptCount val="5"/>
                <c:pt idx="0">
                  <c:v>Nuna tamaat</c:v>
                </c:pt>
                <c:pt idx="1">
                  <c:v>GUX Sisimiut</c:v>
                </c:pt>
                <c:pt idx="2">
                  <c:v>GUX Nuuk</c:v>
                </c:pt>
                <c:pt idx="3">
                  <c:v>GUX Aasiaat</c:v>
                </c:pt>
                <c:pt idx="4">
                  <c:v>GUX Qaqortoq</c:v>
                </c:pt>
              </c:strCache>
            </c:strRef>
          </c:cat>
          <c:val>
            <c:numRef>
              <c:f>'Ark1'!$B$8:$F$8</c:f>
              <c:numCache>
                <c:formatCode>0%</c:formatCode>
                <c:ptCount val="5"/>
                <c:pt idx="0">
                  <c:v>0.2</c:v>
                </c:pt>
                <c:pt idx="1">
                  <c:v>0.13600000000000001</c:v>
                </c:pt>
                <c:pt idx="2">
                  <c:v>0.192</c:v>
                </c:pt>
                <c:pt idx="3">
                  <c:v>0.23600000000000002</c:v>
                </c:pt>
                <c:pt idx="4">
                  <c:v>0.248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81-489B-89FF-ED89052116BD}"/>
            </c:ext>
          </c:extLst>
        </c:ser>
        <c:ser>
          <c:idx val="1"/>
          <c:order val="1"/>
          <c:tx>
            <c:strRef>
              <c:f>'Ark1'!$A$9</c:f>
              <c:strCache>
                <c:ptCount val="1"/>
                <c:pt idx="0">
                  <c:v>Naammaannarput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'Ark1'!$B$7:$F$7</c:f>
              <c:strCache>
                <c:ptCount val="5"/>
                <c:pt idx="0">
                  <c:v>Nuna tamaat</c:v>
                </c:pt>
                <c:pt idx="1">
                  <c:v>GUX Sisimiut</c:v>
                </c:pt>
                <c:pt idx="2">
                  <c:v>GUX Nuuk</c:v>
                </c:pt>
                <c:pt idx="3">
                  <c:v>GUX Aasiaat</c:v>
                </c:pt>
                <c:pt idx="4">
                  <c:v>GUX Qaqortoq</c:v>
                </c:pt>
              </c:strCache>
            </c:strRef>
          </c:cat>
          <c:val>
            <c:numRef>
              <c:f>'Ark1'!$B$9:$F$9</c:f>
              <c:numCache>
                <c:formatCode>0%</c:formatCode>
                <c:ptCount val="5"/>
                <c:pt idx="0">
                  <c:v>0.66</c:v>
                </c:pt>
                <c:pt idx="1">
                  <c:v>0.71400000000000008</c:v>
                </c:pt>
                <c:pt idx="2">
                  <c:v>0.66700000000000004</c:v>
                </c:pt>
                <c:pt idx="3">
                  <c:v>0.64500000000000002</c:v>
                </c:pt>
                <c:pt idx="4">
                  <c:v>0.629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81-489B-89FF-ED89052116BD}"/>
            </c:ext>
          </c:extLst>
        </c:ser>
        <c:ser>
          <c:idx val="2"/>
          <c:order val="2"/>
          <c:tx>
            <c:strRef>
              <c:f>'Ark1'!$A$10</c:f>
              <c:strCache>
                <c:ptCount val="1"/>
                <c:pt idx="0">
                  <c:v>Unamminanngippallaarput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'Ark1'!$B$7:$F$7</c:f>
              <c:strCache>
                <c:ptCount val="5"/>
                <c:pt idx="0">
                  <c:v>Nuna tamaat</c:v>
                </c:pt>
                <c:pt idx="1">
                  <c:v>GUX Sisimiut</c:v>
                </c:pt>
                <c:pt idx="2">
                  <c:v>GUX Nuuk</c:v>
                </c:pt>
                <c:pt idx="3">
                  <c:v>GUX Aasiaat</c:v>
                </c:pt>
                <c:pt idx="4">
                  <c:v>GUX Qaqortoq</c:v>
                </c:pt>
              </c:strCache>
            </c:strRef>
          </c:cat>
          <c:val>
            <c:numRef>
              <c:f>'Ark1'!$B$10:$F$10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0.14899999999999999</c:v>
                </c:pt>
                <c:pt idx="2">
                  <c:v>0.14199999999999999</c:v>
                </c:pt>
                <c:pt idx="3">
                  <c:v>0.11800000000000001</c:v>
                </c:pt>
                <c:pt idx="4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81-489B-89FF-ED8905211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496896"/>
        <c:axId val="186498432"/>
      </c:barChart>
      <c:catAx>
        <c:axId val="18649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98432"/>
        <c:crosses val="autoZero"/>
        <c:auto val="1"/>
        <c:lblAlgn val="ctr"/>
        <c:lblOffset val="100"/>
        <c:noMultiLvlLbl val="0"/>
      </c:catAx>
      <c:valAx>
        <c:axId val="186498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649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91548850346635"/>
          <c:y val="0.29748359580052491"/>
          <c:w val="0.23994422656142014"/>
          <c:h val="0.5248244750656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30108552716395E-3"/>
          <c:y val="0.2348745240726928"/>
          <c:w val="0.86192713302220059"/>
          <c:h val="0.39855075601668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'Ark1'!$C$7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902892321988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176399220318131E-3"/>
                  <c:y val="1.5610585943957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537035222787215E-3"/>
                  <c:y val="2.341649350593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271604696371488E-2"/>
                  <c:y val="-2.341587891593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271604696371548E-2"/>
                  <c:y val="3.122117188791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907407044557294E-2"/>
                  <c:y val="-2.3415878915937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'Ark1'!$A$8:$A$13</c:f>
              <c:strCache>
                <c:ptCount val="6"/>
                <c:pt idx="0">
                  <c:v>Naluara</c:v>
                </c:pt>
                <c:pt idx="1">
                  <c:v>Annikitsuaqqamik</c:v>
                </c:pt>
                <c:pt idx="2">
                  <c:v>Annikitsumik</c:v>
                </c:pt>
                <c:pt idx="3">
                  <c:v>Arlaalluunniit naam.</c:v>
                </c:pt>
                <c:pt idx="4">
                  <c:v>Annertuumik</c:v>
                </c:pt>
                <c:pt idx="5">
                  <c:v>Annertoorujussuarmik</c:v>
                </c:pt>
              </c:strCache>
            </c:strRef>
          </c:cat>
          <c:val>
            <c:numRef>
              <c:f>'Ark1'!$C$8:$C$13</c:f>
              <c:numCache>
                <c:formatCode>0%</c:formatCode>
                <c:ptCount val="6"/>
                <c:pt idx="0">
                  <c:v>8.6642599277978349E-2</c:v>
                </c:pt>
                <c:pt idx="1">
                  <c:v>2.8880866425992781E-2</c:v>
                </c:pt>
                <c:pt idx="2">
                  <c:v>0.18411552346570395</c:v>
                </c:pt>
                <c:pt idx="3">
                  <c:v>0.24548736462093865</c:v>
                </c:pt>
                <c:pt idx="4">
                  <c:v>0.36101083032490977</c:v>
                </c:pt>
                <c:pt idx="5">
                  <c:v>9.3862815884476536E-2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A9-4F68-A1B9-30405FC74331}"/>
            </c:ext>
          </c:extLst>
        </c:ser>
        <c:ser>
          <c:idx val="1"/>
          <c:order val="1"/>
          <c:tx>
            <c:strRef>
              <c:f>'Ark1'!$B$7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179011740928871E-3"/>
                  <c:y val="-2.34158789159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A9-4F68-A1B9-30405FC74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'Ark1'!$A$8:$A$13</c:f>
              <c:strCache>
                <c:ptCount val="6"/>
                <c:pt idx="0">
                  <c:v>Naluara</c:v>
                </c:pt>
                <c:pt idx="1">
                  <c:v>Annikitsuaqqamik</c:v>
                </c:pt>
                <c:pt idx="2">
                  <c:v>Annikitsumik</c:v>
                </c:pt>
                <c:pt idx="3">
                  <c:v>Arlaalluunniit naam.</c:v>
                </c:pt>
                <c:pt idx="4">
                  <c:v>Annertuumik</c:v>
                </c:pt>
                <c:pt idx="5">
                  <c:v>Annertoorujussuarmik</c:v>
                </c:pt>
              </c:strCache>
            </c:strRef>
          </c:cat>
          <c:val>
            <c:numRef>
              <c:f>'Ark1'!$B$8:$B$13</c:f>
              <c:numCache>
                <c:formatCode>0%</c:formatCode>
                <c:ptCount val="6"/>
                <c:pt idx="0">
                  <c:v>0.13043478260869565</c:v>
                </c:pt>
                <c:pt idx="1">
                  <c:v>3.8043478260869568E-2</c:v>
                </c:pt>
                <c:pt idx="2">
                  <c:v>0.19565217391304349</c:v>
                </c:pt>
                <c:pt idx="3">
                  <c:v>0.22282608695652176</c:v>
                </c:pt>
                <c:pt idx="4">
                  <c:v>0.35326086956521741</c:v>
                </c:pt>
                <c:pt idx="5">
                  <c:v>5.9782608695652176E-2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FA9-4F68-A1B9-30405FC743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017280"/>
        <c:axId val="184018816"/>
      </c:barChart>
      <c:catAx>
        <c:axId val="18401728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4018816"/>
        <c:crosses val="autoZero"/>
        <c:auto val="1"/>
        <c:lblAlgn val="ctr"/>
        <c:lblOffset val="100"/>
        <c:noMultiLvlLbl val="0"/>
      </c:catAx>
      <c:valAx>
        <c:axId val="184018816"/>
        <c:scaling>
          <c:orientation val="minMax"/>
          <c:max val="0.5"/>
        </c:scaling>
        <c:delete val="1"/>
        <c:axPos val="r"/>
        <c:numFmt formatCode="0%" sourceLinked="1"/>
        <c:majorTickMark val="out"/>
        <c:minorTickMark val="none"/>
        <c:tickLblPos val="nextTo"/>
        <c:crossAx val="18401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29575222436537"/>
          <c:y val="0.2348745240726928"/>
          <c:w val="0.69766573135136245"/>
          <c:h val="0.35730462487130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902892321988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176399220318131E-3"/>
                  <c:y val="1.5610585943957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537035222787215E-3"/>
                  <c:y val="2.341649350593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271604696371488E-2"/>
                  <c:y val="-2.341587891593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271604696371548E-2"/>
                  <c:y val="3.122117188791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907407044557294E-2"/>
                  <c:y val="-2.3415878915937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'Ark1'!$A$8:$A$13</c:f>
              <c:strCache>
                <c:ptCount val="6"/>
                <c:pt idx="0">
                  <c:v>Naluara</c:v>
                </c:pt>
                <c:pt idx="1">
                  <c:v>Naamivik</c:v>
                </c:pt>
                <c:pt idx="2">
                  <c:v>Naamik</c:v>
                </c:pt>
                <c:pt idx="3">
                  <c:v>Aap/naamik</c:v>
                </c:pt>
                <c:pt idx="4">
                  <c:v>Aap</c:v>
                </c:pt>
                <c:pt idx="5">
                  <c:v>Assut</c:v>
                </c:pt>
              </c:strCache>
            </c:strRef>
          </c:cat>
          <c:val>
            <c:numRef>
              <c:f>'Ark1'!$B$8:$B$13</c:f>
              <c:numCache>
                <c:formatCode>0%</c:formatCode>
                <c:ptCount val="6"/>
                <c:pt idx="0">
                  <c:v>7.9136690647482008E-2</c:v>
                </c:pt>
                <c:pt idx="1">
                  <c:v>0.10791366906474821</c:v>
                </c:pt>
                <c:pt idx="2">
                  <c:v>0.23741007194244607</c:v>
                </c:pt>
                <c:pt idx="3">
                  <c:v>0.31654676258992803</c:v>
                </c:pt>
                <c:pt idx="4">
                  <c:v>0.2446043165467626</c:v>
                </c:pt>
                <c:pt idx="5">
                  <c:v>1.4388489208633093E-2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53-4BAA-AB4B-50FCF34CD967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179011740928871E-3"/>
                  <c:y val="-2.34158789159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53-4BAA-AB4B-50FCF34CD9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'Ark1'!$A$8:$A$13</c:f>
              <c:strCache>
                <c:ptCount val="6"/>
                <c:pt idx="0">
                  <c:v>Naluara</c:v>
                </c:pt>
                <c:pt idx="1">
                  <c:v>Naamivik</c:v>
                </c:pt>
                <c:pt idx="2">
                  <c:v>Naamik</c:v>
                </c:pt>
                <c:pt idx="3">
                  <c:v>Aap/naamik</c:v>
                </c:pt>
                <c:pt idx="4">
                  <c:v>Aap</c:v>
                </c:pt>
                <c:pt idx="5">
                  <c:v>Assut</c:v>
                </c:pt>
              </c:strCache>
            </c:strRef>
          </c:cat>
          <c:val>
            <c:numRef>
              <c:f>'Ark1'!$C$8:$C$13</c:f>
              <c:numCache>
                <c:formatCode>0%</c:formatCode>
                <c:ptCount val="6"/>
                <c:pt idx="0">
                  <c:v>6.4000000000000001E-2</c:v>
                </c:pt>
                <c:pt idx="1">
                  <c:v>5.5999999999999994E-2</c:v>
                </c:pt>
                <c:pt idx="2">
                  <c:v>0.30399999999999999</c:v>
                </c:pt>
                <c:pt idx="3">
                  <c:v>0.29600000000000004</c:v>
                </c:pt>
                <c:pt idx="4">
                  <c:v>0.27200000000000002</c:v>
                </c:pt>
                <c:pt idx="5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53-4BAA-AB4B-50FCF34CD9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201216"/>
        <c:axId val="184202752"/>
      </c:barChart>
      <c:catAx>
        <c:axId val="1842012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4202752"/>
        <c:crosses val="autoZero"/>
        <c:auto val="1"/>
        <c:lblAlgn val="ctr"/>
        <c:lblOffset val="100"/>
        <c:noMultiLvlLbl val="0"/>
      </c:catAx>
      <c:valAx>
        <c:axId val="184202752"/>
        <c:scaling>
          <c:orientation val="minMax"/>
          <c:max val="0.4"/>
        </c:scaling>
        <c:delete val="1"/>
        <c:axPos val="r"/>
        <c:numFmt formatCode="0%" sourceLinked="1"/>
        <c:majorTickMark val="out"/>
        <c:minorTickMark val="none"/>
        <c:tickLblPos val="nextTo"/>
        <c:crossAx val="1842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902892321988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AA-4802-8D11-36A6710935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358023481857742E-3"/>
                  <c:y val="1.5610585943957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AA-4802-8D11-36A6710935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537035222787215E-3"/>
                  <c:y val="2.341649350593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AA-4802-8D11-36A6710935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Sivisuumik ingerlaqqiff. Ilinniagaq</c:v>
                </c:pt>
                <c:pt idx="1">
                  <c:v>Akunnattumik sivisussusil. i-linniaqqinneq</c:v>
                </c:pt>
                <c:pt idx="2">
                  <c:v>Sivikitsumik sivisuss. Ilinniaqqinn.</c:v>
                </c:pt>
              </c:strCache>
            </c:strRef>
          </c:cat>
          <c:val>
            <c:numRef>
              <c:f>'Ark1'!$B$2:$B$4</c:f>
              <c:numCache>
                <c:formatCode>###0%</c:formatCode>
                <c:ptCount val="3"/>
                <c:pt idx="0">
                  <c:v>0.25363825363825365</c:v>
                </c:pt>
                <c:pt idx="1">
                  <c:v>0.26611226611226613</c:v>
                </c:pt>
                <c:pt idx="2" formatCode="0%">
                  <c:v>4.9896049896049899E-2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AA-4802-8D11-36A6710935F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Sivisuumik ingerlaqqiff. Ilinniagaq</c:v>
                </c:pt>
                <c:pt idx="1">
                  <c:v>Akunnattumik sivisussusil. i-linniaqqinneq</c:v>
                </c:pt>
                <c:pt idx="2">
                  <c:v>Sivikitsumik sivisuss. Ilinniaqqinn.</c:v>
                </c:pt>
              </c:strCache>
            </c:strRef>
          </c:cat>
          <c:val>
            <c:numRef>
              <c:f>'Ark1'!$C$2:$C$4</c:f>
              <c:numCache>
                <c:formatCode>###0%</c:formatCode>
                <c:ptCount val="3"/>
                <c:pt idx="0">
                  <c:v>0.22180451127819548</c:v>
                </c:pt>
                <c:pt idx="1">
                  <c:v>0.2832080200501253</c:v>
                </c:pt>
                <c:pt idx="2" formatCode="0%">
                  <c:v>4.2606516290726822E-2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AA-4802-8D11-36A6710935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597568"/>
        <c:axId val="187599104"/>
      </c:barChart>
      <c:catAx>
        <c:axId val="187597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7599104"/>
        <c:crosses val="autoZero"/>
        <c:auto val="1"/>
        <c:lblAlgn val="ctr"/>
        <c:lblOffset val="100"/>
        <c:noMultiLvlLbl val="0"/>
      </c:catAx>
      <c:valAx>
        <c:axId val="187599104"/>
        <c:scaling>
          <c:orientation val="minMax"/>
          <c:max val="0.4"/>
        </c:scaling>
        <c:delete val="1"/>
        <c:axPos val="t"/>
        <c:numFmt formatCode="###0%" sourceLinked="1"/>
        <c:majorTickMark val="out"/>
        <c:minorTickMark val="none"/>
        <c:tickLblPos val="nextTo"/>
        <c:crossAx val="1875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1018625159541229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GUX Qaqortoq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lgDash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82557208794519E-2"/>
                  <c:y val="2.2770589005212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930460098281589E-2"/>
                  <c:y val="-1.1385294502606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406508653537993E-2"/>
                  <c:y val="-2.2770589005212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06508653538156E-2"/>
                  <c:y val="-1.897549083767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406508653538049E-2"/>
                  <c:y val="-1.897549083767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950" b="0" i="0" u="none" strike="noStrike" kern="1200" baseline="0">
                    <a:solidFill>
                      <a:srgbClr val="0D0D0D"/>
                    </a:solidFill>
                    <a:latin typeface="+mn-lt"/>
                    <a:ea typeface="ＭＳ Ｐゴシック" charset="0"/>
                    <a:cs typeface="Myriad Pro Light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'Ark1'!$B$2:$B$6</c:f>
              <c:numCache>
                <c:formatCode>0%</c:formatCode>
                <c:ptCount val="5"/>
                <c:pt idx="0">
                  <c:v>0.44</c:v>
                </c:pt>
                <c:pt idx="1">
                  <c:v>0.65</c:v>
                </c:pt>
                <c:pt idx="2">
                  <c:v>0.6</c:v>
                </c:pt>
                <c:pt idx="3">
                  <c:v>0.61</c:v>
                </c:pt>
                <c:pt idx="4">
                  <c:v>0.59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505-4D3C-8951-E56F7170E54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GUX Sisimiut</c:v>
                </c:pt>
              </c:strCache>
            </c:strRef>
          </c:tx>
          <c:spPr>
            <a:ln w="28575" cap="rnd">
              <a:solidFill>
                <a:schemeClr val="accent1">
                  <a:shade val="7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82557208794519E-2"/>
                  <c:y val="-1.897549083767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930460098281589E-2"/>
                  <c:y val="-1.138529450260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05-4D3C-8951-E56F7170E54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34654319307424E-2"/>
                  <c:y val="1.5180392670141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950" b="0" i="0" u="none" strike="noStrike" kern="1200" baseline="0">
                    <a:solidFill>
                      <a:srgbClr val="0D0D0D"/>
                    </a:solidFill>
                    <a:latin typeface="+mn-lt"/>
                    <a:ea typeface="ＭＳ Ｐゴシック" charset="0"/>
                    <a:cs typeface="Myriad Pro Light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'Ark1'!$C$2:$C$6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0.62</c:v>
                </c:pt>
                <c:pt idx="2">
                  <c:v>0.6</c:v>
                </c:pt>
                <c:pt idx="3">
                  <c:v>0.51</c:v>
                </c:pt>
                <c:pt idx="4">
                  <c:v>0.49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505-4D3C-8951-E56F7170E540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GUX Nuuk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505-4D3C-8951-E56F7170E54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35860576405102E-2"/>
                  <c:y val="1.8975490837676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454411543025022E-2"/>
                  <c:y val="-1.138529450260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950" b="0" i="0" u="none" strike="noStrike" kern="1200" baseline="0">
                    <a:solidFill>
                      <a:srgbClr val="0D0D0D"/>
                    </a:solidFill>
                    <a:latin typeface="+mn-lt"/>
                    <a:ea typeface="ＭＳ Ｐゴシック" charset="0"/>
                    <a:cs typeface="Myriad Pro Light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'Ark1'!$D$2:$D$6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0.54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505-4D3C-8951-E56F7170E540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GUX Aasiaat</c:v>
                </c:pt>
              </c:strCache>
            </c:strRef>
          </c:tx>
          <c:spPr>
            <a:ln w="28575" cap="rnd">
              <a:solidFill>
                <a:schemeClr val="accent1">
                  <a:tint val="9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738848540333262E-2"/>
                  <c:y val="-3.79509816753535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930460098281589E-2"/>
                  <c:y val="1.5180392670141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406508653537993E-2"/>
                  <c:y val="3.036078534028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34654319307424E-2"/>
                  <c:y val="2.6565687172747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950" b="0" i="0" u="none" strike="noStrike" kern="1200" baseline="0">
                    <a:solidFill>
                      <a:srgbClr val="0D0D0D"/>
                    </a:solidFill>
                    <a:latin typeface="+mn-lt"/>
                    <a:ea typeface="ＭＳ Ｐゴシック" charset="0"/>
                    <a:cs typeface="Myriad Pro Light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'Ark1'!$E$2:$E$6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0.56999999999999995</c:v>
                </c:pt>
                <c:pt idx="2">
                  <c:v>0.53</c:v>
                </c:pt>
                <c:pt idx="3">
                  <c:v>0.47</c:v>
                </c:pt>
                <c:pt idx="4">
                  <c:v>0.45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0505-4D3C-8951-E56F7170E540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Nunarput</c:v>
                </c:pt>
              </c:strCache>
            </c:strRef>
          </c:tx>
          <c:spPr>
            <a:ln w="38100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505-4D3C-8951-E56F7170E540}"/>
              </c:ext>
            </c:extLst>
          </c:dPt>
          <c:dLbls>
            <c:dLbl>
              <c:idx val="0"/>
              <c:layout>
                <c:manualLayout>
                  <c:x val="-2.7882557208794519E-2"/>
                  <c:y val="1.5180392670141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35860576405102E-2"/>
                  <c:y val="-1.5180392670141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930460098281589E-2"/>
                  <c:y val="-2.2770589005212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34654319307424E-2"/>
                  <c:y val="-2.656568717274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505-4D3C-8951-E56F7170E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950" b="0" i="0" u="none" strike="noStrike" kern="1200" baseline="0">
                    <a:solidFill>
                      <a:srgbClr val="0D0D0D"/>
                    </a:solidFill>
                    <a:latin typeface="+mn-lt"/>
                    <a:ea typeface="ＭＳ Ｐゴシック" charset="0"/>
                    <a:cs typeface="Myriad Pro Light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'Ark1'!$F$2:$F$6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0.59</c:v>
                </c:pt>
                <c:pt idx="2">
                  <c:v>0.56000000000000005</c:v>
                </c:pt>
                <c:pt idx="3">
                  <c:v>0.53</c:v>
                </c:pt>
                <c:pt idx="4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0505-4D3C-8951-E56F7170E540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Periusissiaq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0505-4D3C-8951-E56F7170E540}"/>
              </c:ext>
            </c:extLst>
          </c:dPt>
          <c:cat>
            <c:numRef>
              <c:f>'Ark1'!$A$2:$A$6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'Ark1'!$G$2:$G$6</c:f>
              <c:numCache>
                <c:formatCode>General</c:formatCode>
                <c:ptCount val="5"/>
                <c:pt idx="2" formatCode="0%">
                  <c:v>0.56000000000000005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0505-4D3C-8951-E56F7170E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85344"/>
        <c:axId val="183786880"/>
      </c:lineChart>
      <c:catAx>
        <c:axId val="18378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a-DK" sz="950" b="0" i="0" u="none" strike="noStrike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pPr>
            <a:endParaRPr lang="da-DK"/>
          </a:p>
        </c:txPr>
        <c:crossAx val="183786880"/>
        <c:crosses val="autoZero"/>
        <c:auto val="1"/>
        <c:lblAlgn val="ctr"/>
        <c:lblOffset val="100"/>
        <c:noMultiLvlLbl val="0"/>
      </c:catAx>
      <c:valAx>
        <c:axId val="183786880"/>
        <c:scaling>
          <c:orientation val="minMax"/>
          <c:min val="0.35000000000000003"/>
        </c:scaling>
        <c:delete val="1"/>
        <c:axPos val="l"/>
        <c:numFmt formatCode="0%" sourceLinked="1"/>
        <c:majorTickMark val="none"/>
        <c:minorTickMark val="none"/>
        <c:tickLblPos val="nextTo"/>
        <c:crossAx val="18378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162421945574588E-2"/>
          <c:y val="0.71341211136174776"/>
          <c:w val="0.94224490476825995"/>
          <c:h val="0.17171976994020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950" b="0" i="0" u="none" strike="noStrike" kern="1200" baseline="0">
              <a:solidFill>
                <a:srgbClr val="0D0D0D"/>
              </a:solidFill>
              <a:latin typeface="+mn-lt"/>
              <a:ea typeface="ＭＳ Ｐゴシック" charset="0"/>
              <a:cs typeface="Myriad Pro Light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indent="0" algn="l" defTabSz="809625" rtl="0" eaLnBrk="1" fontAlgn="base" hangingPunct="1">
        <a:lnSpc>
          <a:spcPct val="114000"/>
        </a:lnSpc>
        <a:spcAft>
          <a:spcPts val="200"/>
        </a:spcAft>
        <a:buClr>
          <a:schemeClr val="accent1"/>
        </a:buClr>
        <a:buSzPct val="100000"/>
        <a:buNone/>
        <a:defRPr lang="da-DK" sz="950" kern="1200" baseline="0">
          <a:solidFill>
            <a:srgbClr val="0D0D0D"/>
          </a:solidFill>
          <a:latin typeface="+mn-lt"/>
          <a:ea typeface="ＭＳ Ｐゴシック" charset="0"/>
          <a:cs typeface="Myriad Pro Light"/>
        </a:defRPr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71529933584895E-2"/>
          <c:y val="8.4328789317468011E-2"/>
          <c:w val="0.9300472789457801"/>
          <c:h val="0.54890918869909711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Nuna tamaat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#,##0.0</c:formatCode>
                <c:ptCount val="8"/>
                <c:pt idx="0">
                  <c:v>21.216748768472907</c:v>
                </c:pt>
                <c:pt idx="1">
                  <c:v>21.4</c:v>
                </c:pt>
                <c:pt idx="2">
                  <c:v>21.081339712918659</c:v>
                </c:pt>
                <c:pt idx="3">
                  <c:v>21</c:v>
                </c:pt>
                <c:pt idx="4">
                  <c:v>21</c:v>
                </c:pt>
                <c:pt idx="5">
                  <c:v>20.8</c:v>
                </c:pt>
                <c:pt idx="6">
                  <c:v>21</c:v>
                </c:pt>
                <c:pt idx="7">
                  <c:v>21.3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C4-440F-80C4-A95FFD14515A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Periusissiaq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476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'Ark1'!$B$3:$I$3</c:f>
              <c:numCache>
                <c:formatCode>General</c:formatCode>
                <c:ptCount val="8"/>
                <c:pt idx="5" formatCode="0.0">
                  <c:v>21.4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C4-440F-80C4-A95FFD145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48800"/>
        <c:axId val="183950336"/>
      </c:lineChart>
      <c:catAx>
        <c:axId val="1839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3950336"/>
        <c:crosses val="autoZero"/>
        <c:auto val="1"/>
        <c:lblAlgn val="ctr"/>
        <c:lblOffset val="100"/>
        <c:noMultiLvlLbl val="0"/>
      </c:catAx>
      <c:valAx>
        <c:axId val="183950336"/>
        <c:scaling>
          <c:orientation val="minMax"/>
          <c:max val="23"/>
          <c:min val="1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err="1"/>
                  <a:t>Ukiut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crossAx val="1839488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03-443D-B2D4-C63343610A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GUX Qaqortoq</c:v>
                </c:pt>
                <c:pt idx="1">
                  <c:v>GUX Aasiaat</c:v>
                </c:pt>
                <c:pt idx="2">
                  <c:v>GUX Sisimiut</c:v>
                </c:pt>
                <c:pt idx="3">
                  <c:v>GUX Nuuk</c:v>
                </c:pt>
                <c:pt idx="4">
                  <c:v>Nunarput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0.43</c:v>
                </c:pt>
                <c:pt idx="1">
                  <c:v>0.27</c:v>
                </c:pt>
                <c:pt idx="2">
                  <c:v>0.27</c:v>
                </c:pt>
                <c:pt idx="3">
                  <c:v>0.26</c:v>
                </c:pt>
                <c:pt idx="4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03-443D-B2D4-C63343610AE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GUX Qaqortoq</c:v>
                </c:pt>
                <c:pt idx="1">
                  <c:v>GUX Aasiaat</c:v>
                </c:pt>
                <c:pt idx="2">
                  <c:v>GUX Sisimiut</c:v>
                </c:pt>
                <c:pt idx="3">
                  <c:v>GUX Nuuk</c:v>
                </c:pt>
                <c:pt idx="4">
                  <c:v>Nunarput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0.5714285714285714</c:v>
                </c:pt>
                <c:pt idx="1">
                  <c:v>0.29385964912280704</c:v>
                </c:pt>
                <c:pt idx="2">
                  <c:v>0.28671328671328672</c:v>
                </c:pt>
                <c:pt idx="3">
                  <c:v>0.2264808362369338</c:v>
                </c:pt>
                <c:pt idx="4">
                  <c:v>0.3125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03-443D-B2D4-C63343610AE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GUX Qaqortoq</c:v>
                </c:pt>
                <c:pt idx="1">
                  <c:v>GUX Aasiaat</c:v>
                </c:pt>
                <c:pt idx="2">
                  <c:v>GUX Sisimiut</c:v>
                </c:pt>
                <c:pt idx="3">
                  <c:v>GUX Nuuk</c:v>
                </c:pt>
                <c:pt idx="4">
                  <c:v>Nunarput</c:v>
                </c:pt>
              </c:strCache>
            </c:strRef>
          </c:cat>
          <c:val>
            <c:numRef>
              <c:f>'Ark1'!$D$2:$D$6</c:f>
              <c:numCache>
                <c:formatCode>0%</c:formatCode>
                <c:ptCount val="5"/>
                <c:pt idx="0">
                  <c:v>0.52066115702479343</c:v>
                </c:pt>
                <c:pt idx="1">
                  <c:v>0.30726256983240224</c:v>
                </c:pt>
                <c:pt idx="2">
                  <c:v>0.26666666666666666</c:v>
                </c:pt>
                <c:pt idx="3">
                  <c:v>0.38461538461538464</c:v>
                </c:pt>
                <c:pt idx="4">
                  <c:v>0.36472346786248133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03-443D-B2D4-C63343610A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876992"/>
        <c:axId val="183891072"/>
      </c:barChart>
      <c:catAx>
        <c:axId val="18387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3891072"/>
        <c:crosses val="autoZero"/>
        <c:auto val="1"/>
        <c:lblAlgn val="ctr"/>
        <c:lblOffset val="100"/>
        <c:noMultiLvlLbl val="0"/>
      </c:catAx>
      <c:valAx>
        <c:axId val="1838910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387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51928410517424E-2"/>
          <c:y val="0.12222222222222222"/>
          <c:w val="0.9316961431789651"/>
          <c:h val="0.48223312717091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27-42A2-B8CF-8579639D5C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GUX Sisimiut</c:v>
                </c:pt>
                <c:pt idx="1">
                  <c:v>GUX Qaqortoq</c:v>
                </c:pt>
                <c:pt idx="2">
                  <c:v>GUX Nuuk</c:v>
                </c:pt>
                <c:pt idx="3">
                  <c:v>GUX Aasiaat</c:v>
                </c:pt>
                <c:pt idx="4">
                  <c:v>Nunarput tamaat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0.96045197740112997</c:v>
                </c:pt>
                <c:pt idx="1">
                  <c:v>0.90099009900990112</c:v>
                </c:pt>
                <c:pt idx="2">
                  <c:v>0.90364583333333326</c:v>
                </c:pt>
                <c:pt idx="3">
                  <c:v>0.90147783251231528</c:v>
                </c:pt>
                <c:pt idx="4">
                  <c:v>0.91304347826086962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7-42A2-B8CF-8579639D5C7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GUX Sisimiut</c:v>
                </c:pt>
                <c:pt idx="1">
                  <c:v>GUX Qaqortoq</c:v>
                </c:pt>
                <c:pt idx="2">
                  <c:v>GUX Nuuk</c:v>
                </c:pt>
                <c:pt idx="3">
                  <c:v>GUX Aasiaat</c:v>
                </c:pt>
                <c:pt idx="4">
                  <c:v>Nunarput tamaat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0.93150684931506855</c:v>
                </c:pt>
                <c:pt idx="1">
                  <c:v>0.92537313432835822</c:v>
                </c:pt>
                <c:pt idx="2">
                  <c:v>0.92097264437689974</c:v>
                </c:pt>
                <c:pt idx="3">
                  <c:v>0.89090909090909087</c:v>
                </c:pt>
                <c:pt idx="4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27-42A2-B8CF-8579639D5C7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GUX Sisimiut</c:v>
                </c:pt>
                <c:pt idx="1">
                  <c:v>GUX Qaqortoq</c:v>
                </c:pt>
                <c:pt idx="2">
                  <c:v>GUX Nuuk</c:v>
                </c:pt>
                <c:pt idx="3">
                  <c:v>GUX Aasiaat</c:v>
                </c:pt>
                <c:pt idx="4">
                  <c:v>Nunarput tamaat</c:v>
                </c:pt>
              </c:strCache>
            </c:strRef>
          </c:cat>
          <c:val>
            <c:numRef>
              <c:f>'Ark1'!$D$2:$D$6</c:f>
              <c:numCache>
                <c:formatCode>0%</c:formatCode>
                <c:ptCount val="5"/>
                <c:pt idx="0">
                  <c:v>0.90393013100436681</c:v>
                </c:pt>
                <c:pt idx="1">
                  <c:v>0.89423076923076916</c:v>
                </c:pt>
                <c:pt idx="2">
                  <c:v>0.89820359281437134</c:v>
                </c:pt>
                <c:pt idx="3">
                  <c:v>0.84388185654008452</c:v>
                </c:pt>
                <c:pt idx="4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7-42A2-B8CF-8579639D5C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1746048"/>
        <c:axId val="171747584"/>
      </c:barChart>
      <c:catAx>
        <c:axId val="1717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1747584"/>
        <c:crosses val="autoZero"/>
        <c:auto val="1"/>
        <c:lblAlgn val="ctr"/>
        <c:lblOffset val="100"/>
        <c:noMultiLvlLbl val="0"/>
      </c:catAx>
      <c:valAx>
        <c:axId val="171747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174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08680505898356"/>
          <c:y val="0.81778624976805869"/>
          <c:w val="0.30128337694007729"/>
          <c:h val="0.10703921208025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1.g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DA-4503-9D21-DE5C6CAA63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GUX Aasiaat</c:v>
                </c:pt>
                <c:pt idx="1">
                  <c:v>GUX Nuuk</c:v>
                </c:pt>
                <c:pt idx="2">
                  <c:v>GUX Sisimiut</c:v>
                </c:pt>
                <c:pt idx="3">
                  <c:v>GUX Qaqortoq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0.16420736842105266</c:v>
                </c:pt>
                <c:pt idx="1">
                  <c:v>0.13413046357615885</c:v>
                </c:pt>
                <c:pt idx="2">
                  <c:v>0.15839534883720932</c:v>
                </c:pt>
                <c:pt idx="3">
                  <c:v>0.13915595238095238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DA-4503-9D21-DE5C6CAA63C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2.g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GUX Aasiaat</c:v>
                </c:pt>
                <c:pt idx="1">
                  <c:v>GUX Nuuk</c:v>
                </c:pt>
                <c:pt idx="2">
                  <c:v>GUX Sisimiut</c:v>
                </c:pt>
                <c:pt idx="3">
                  <c:v>GUX Qaqortoq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0.21565568181818176</c:v>
                </c:pt>
                <c:pt idx="1">
                  <c:v>0.1704483050847457</c:v>
                </c:pt>
                <c:pt idx="2">
                  <c:v>0.14855441176470585</c:v>
                </c:pt>
                <c:pt idx="3">
                  <c:v>0.15414246575342466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DA-4503-9D21-DE5C6CAA63C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3.g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GUX Aasiaat</c:v>
                </c:pt>
                <c:pt idx="1">
                  <c:v>GUX Nuuk</c:v>
                </c:pt>
                <c:pt idx="2">
                  <c:v>GUX Sisimiut</c:v>
                </c:pt>
                <c:pt idx="3">
                  <c:v>GUX Qaqortoq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0.15161604938271614</c:v>
                </c:pt>
                <c:pt idx="1">
                  <c:v>0.19004943820224715</c:v>
                </c:pt>
                <c:pt idx="2">
                  <c:v>0.14084999999999998</c:v>
                </c:pt>
                <c:pt idx="3">
                  <c:v>0.15497761194029852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DA-4503-9D21-DE5C6CAA63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392128"/>
        <c:axId val="171836160"/>
      </c:barChart>
      <c:catAx>
        <c:axId val="185392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1836160"/>
        <c:crosses val="autoZero"/>
        <c:auto val="1"/>
        <c:lblAlgn val="ctr"/>
        <c:lblOffset val="100"/>
        <c:noMultiLvlLbl val="0"/>
      </c:catAx>
      <c:valAx>
        <c:axId val="1718361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53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15350744511991"/>
          <c:y val="0.87521313875946749"/>
          <c:w val="0.29560176099976271"/>
          <c:h val="8.5873640794900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64398200224974"/>
          <c:y val="8.2923431854786053E-2"/>
          <c:w val="0.61215535558055234"/>
          <c:h val="0.86274028070771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Gennemsnit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GUX Sisimiut</c:v>
                </c:pt>
                <c:pt idx="1">
                  <c:v>GUX Qaqortoq</c:v>
                </c:pt>
                <c:pt idx="2">
                  <c:v>GUX Nuuk</c:v>
                </c:pt>
                <c:pt idx="3">
                  <c:v>GUX Aasiaat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0.14992500000000006</c:v>
                </c:pt>
                <c:pt idx="1">
                  <c:v>0.14877232142857144</c:v>
                </c:pt>
                <c:pt idx="2">
                  <c:v>0.16000279329608944</c:v>
                </c:pt>
                <c:pt idx="3">
                  <c:v>0.17749356060606061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0-4A24-9EDB-BA77FE3B4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571968"/>
        <c:axId val="186007936"/>
      </c:barChart>
      <c:catAx>
        <c:axId val="18557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007936"/>
        <c:crosses val="autoZero"/>
        <c:auto val="1"/>
        <c:lblAlgn val="ctr"/>
        <c:lblOffset val="100"/>
        <c:noMultiLvlLbl val="0"/>
      </c:catAx>
      <c:valAx>
        <c:axId val="186007936"/>
        <c:scaling>
          <c:orientation val="minMax"/>
          <c:max val="0.22000000000000003"/>
        </c:scaling>
        <c:delete val="1"/>
        <c:axPos val="b"/>
        <c:numFmt formatCode="0%" sourceLinked="1"/>
        <c:majorTickMark val="out"/>
        <c:minorTickMark val="none"/>
        <c:tickLblPos val="nextTo"/>
        <c:crossAx val="18557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da-D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52882081678863"/>
          <c:y val="8.2923431854786053E-2"/>
          <c:w val="0.53627048624628681"/>
          <c:h val="0.75783881284510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10 % ataallugu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GUX Sisimiut</c:v>
                </c:pt>
                <c:pt idx="1">
                  <c:v>GUX Qaqortoq</c:v>
                </c:pt>
                <c:pt idx="2">
                  <c:v>GUX Nuuk</c:v>
                </c:pt>
                <c:pt idx="3">
                  <c:v>GUX Aasiaat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0.36</c:v>
                </c:pt>
                <c:pt idx="2">
                  <c:v>0.33</c:v>
                </c:pt>
                <c:pt idx="3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CE-4D83-8F29-E0DCE6491A2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50  % qaangerlugu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GUX Sisimiut</c:v>
                </c:pt>
                <c:pt idx="1">
                  <c:v>GUX Qaqortoq</c:v>
                </c:pt>
                <c:pt idx="2">
                  <c:v>GUX Nuuk</c:v>
                </c:pt>
                <c:pt idx="3">
                  <c:v>GUX Aasiaat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CE-4D83-8F29-E0DCE6491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124544"/>
        <c:axId val="186146816"/>
      </c:barChart>
      <c:catAx>
        <c:axId val="18612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146816"/>
        <c:crosses val="autoZero"/>
        <c:auto val="1"/>
        <c:lblAlgn val="ctr"/>
        <c:lblOffset val="100"/>
        <c:noMultiLvlLbl val="0"/>
      </c:catAx>
      <c:valAx>
        <c:axId val="186146816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extTo"/>
        <c:crossAx val="18612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da-D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Danskisut kalaallisullu ingerlagaangat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4226617039794E-2"/>
                  <c:y val="2.5448753627000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58-4AED-A63F-40E5053F9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84479874574753E-2"/>
                  <c:y val="1.56104722813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58-4AED-A63F-40E5053F9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537035222787215E-3"/>
                  <c:y val="2.341649350593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58-4AED-A63F-40E5053F9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0688480269614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58-4AED-A63F-40E5053F9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'Ark1'!$B$1:$F$1</c:f>
              <c:strCache>
                <c:ptCount val="5"/>
                <c:pt idx="0">
                  <c:v>GUX Aasiaat</c:v>
                </c:pt>
                <c:pt idx="1">
                  <c:v>GUX Sisimiut</c:v>
                </c:pt>
                <c:pt idx="2">
                  <c:v>GUX Nuuk</c:v>
                </c:pt>
                <c:pt idx="3">
                  <c:v>GUX Qaqortoq</c:v>
                </c:pt>
                <c:pt idx="4">
                  <c:v>Nuna tamaat</c:v>
                </c:pt>
              </c:strCache>
            </c:strRef>
          </c:cat>
          <c:val>
            <c:numRef>
              <c:f>'Ark1'!$B$2:$F$2</c:f>
              <c:numCache>
                <c:formatCode>###0%</c:formatCode>
                <c:ptCount val="5"/>
                <c:pt idx="0">
                  <c:v>0.13300492610837439</c:v>
                </c:pt>
                <c:pt idx="1">
                  <c:v>0.10734463276836158</c:v>
                </c:pt>
                <c:pt idx="2">
                  <c:v>6.1007957559681698E-2</c:v>
                </c:pt>
                <c:pt idx="3" formatCode="0%">
                  <c:v>0.13861386138613863</c:v>
                </c:pt>
                <c:pt idx="4" formatCode="0%">
                  <c:v>9.9385245901639344E-2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58-4AED-A63F-40E5053F9BD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Danskisuinnaq ingerlanneqaraangat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3521040921914473E-2"/>
                  <c:y val="3.3950919267921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58-4AED-A63F-40E5053F9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'Ark1'!$B$1:$F$1</c:f>
              <c:strCache>
                <c:ptCount val="5"/>
                <c:pt idx="0">
                  <c:v>GUX Aasiaat</c:v>
                </c:pt>
                <c:pt idx="1">
                  <c:v>GUX Sisimiut</c:v>
                </c:pt>
                <c:pt idx="2">
                  <c:v>GUX Nuuk</c:v>
                </c:pt>
                <c:pt idx="3">
                  <c:v>GUX Qaqortoq</c:v>
                </c:pt>
                <c:pt idx="4">
                  <c:v>Nuna tamaat</c:v>
                </c:pt>
              </c:strCache>
            </c:strRef>
          </c:cat>
          <c:val>
            <c:numRef>
              <c:f>'Ark1'!$B$3:$F$3</c:f>
              <c:numCache>
                <c:formatCode>###0%</c:formatCode>
                <c:ptCount val="5"/>
                <c:pt idx="0">
                  <c:v>0.23152709359605911</c:v>
                </c:pt>
                <c:pt idx="1">
                  <c:v>0.11299435028248588</c:v>
                </c:pt>
                <c:pt idx="2">
                  <c:v>0.1273209549071618</c:v>
                </c:pt>
                <c:pt idx="3" formatCode="0%">
                  <c:v>0.23762376237623761</c:v>
                </c:pt>
                <c:pt idx="4" formatCode="0%">
                  <c:v>0.17520491803278687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58-4AED-A63F-40E5053F9BD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Kalaallisuinnaq pigaangat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2712565351307646E-3"/>
                  <c:y val="6.7901838535843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A58-4AED-A63F-40E5053F9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'Ark1'!$B$1:$F$1</c:f>
              <c:strCache>
                <c:ptCount val="5"/>
                <c:pt idx="0">
                  <c:v>GUX Aasiaat</c:v>
                </c:pt>
                <c:pt idx="1">
                  <c:v>GUX Sisimiut</c:v>
                </c:pt>
                <c:pt idx="2">
                  <c:v>GUX Nuuk</c:v>
                </c:pt>
                <c:pt idx="3">
                  <c:v>GUX Qaqortoq</c:v>
                </c:pt>
                <c:pt idx="4">
                  <c:v>Nuna tamaat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7.3891625615763554E-2</c:v>
                </c:pt>
                <c:pt idx="1">
                  <c:v>0.14124293785310735</c:v>
                </c:pt>
                <c:pt idx="2">
                  <c:v>0.21220159151193635</c:v>
                </c:pt>
                <c:pt idx="3">
                  <c:v>0.10891089108910891</c:v>
                </c:pt>
                <c:pt idx="4">
                  <c:v>0.14651639344262296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58-4AED-A63F-40E5053F9B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401536"/>
        <c:axId val="186403072"/>
      </c:barChart>
      <c:catAx>
        <c:axId val="1864015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03072"/>
        <c:crosses val="autoZero"/>
        <c:auto val="1"/>
        <c:lblAlgn val="ctr"/>
        <c:lblOffset val="100"/>
        <c:noMultiLvlLbl val="0"/>
      </c:catAx>
      <c:valAx>
        <c:axId val="186403072"/>
        <c:scaling>
          <c:orientation val="minMax"/>
          <c:max val="0.5"/>
        </c:scaling>
        <c:delete val="1"/>
        <c:axPos val="r"/>
        <c:numFmt formatCode="###0%" sourceLinked="1"/>
        <c:majorTickMark val="out"/>
        <c:minorTickMark val="none"/>
        <c:tickLblPos val="nextTo"/>
        <c:crossAx val="18640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94304784310718"/>
          <c:y val="0.23676943369332004"/>
          <c:w val="0.34225030975918125"/>
          <c:h val="0.71058899765658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A8D49-F231-6A43-9A88-0B6F68F2526E}" type="datetimeFigureOut">
              <a:rPr lang="en-US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99ADCB-E63F-5841-8342-8A24D8F8BA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3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226017-9A39-AF4C-8AA4-D8B163461054}" type="datetimeFigureOut">
              <a:rPr lang="en-US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77A22F-F93C-0646-9FE8-47A526A4E0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3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096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4813" algn="l" defTabSz="8096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09625" algn="l" defTabSz="8096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14438" algn="l" defTabSz="8096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20838" algn="l" defTabSz="8096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9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6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8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3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1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5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1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endParaRPr lang="da-DK" sz="1100" dirty="0">
              <a:solidFill>
                <a:schemeClr val="bg1"/>
              </a:solidFill>
              <a:latin typeface="+mn-lt"/>
              <a:cs typeface="Myriad Pro Light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6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9625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4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9625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87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9625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86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endParaRPr lang="da-DK" sz="1100" dirty="0">
              <a:solidFill>
                <a:schemeClr val="bg1"/>
              </a:solidFill>
              <a:latin typeface="+mn-lt"/>
              <a:cs typeface="Myriad Pro Light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0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3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9625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5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7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96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0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4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50975" cy="5715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62936" y="-12370"/>
            <a:ext cx="5888038" cy="188118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59540" y="292430"/>
            <a:ext cx="1830394" cy="133508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 DD/MM/YY</a:t>
            </a:r>
          </a:p>
        </p:txBody>
      </p:sp>
      <p:sp>
        <p:nvSpPr>
          <p:cNvPr id="1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079772" y="292430"/>
            <a:ext cx="3001962" cy="936624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Text Placehold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079772" y="1222706"/>
            <a:ext cx="3001962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OF REPORT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88" y="292430"/>
            <a:ext cx="6097" cy="13412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004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00" userDrawn="1">
          <p15:clr>
            <a:srgbClr val="FBAE40"/>
          </p15:clr>
        </p15:guide>
        <p15:guide id="4" pos="30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1" y="1181100"/>
            <a:ext cx="8232531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 baseline="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F4E8FAD-635C-6F40-8E70-A9FAD54278E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marR="0" indent="0" algn="l" defTabSz="809625" rtl="0" eaLnBrk="0" fontAlgn="base" latinLnBrk="0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0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52963" y="1181100"/>
            <a:ext cx="4033837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746D2C1C-1571-A04A-9EBB-BE89F40C540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5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Three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86BF4FA2-29E5-C94F-A5E3-58287744157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252785" y="1181100"/>
            <a:ext cx="5434015" cy="4197350"/>
          </a:xfrm>
          <a:noFill/>
        </p:spPr>
        <p:txBody>
          <a:bodyPr>
            <a:normAutofit/>
          </a:bodyPr>
          <a:lstStyle>
            <a:lvl1pPr marL="3429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6858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9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Three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57200" y="1181100"/>
            <a:ext cx="5434015" cy="4197350"/>
          </a:xfrm>
          <a:noFill/>
        </p:spPr>
        <p:txBody>
          <a:bodyPr>
            <a:normAutofit/>
          </a:bodyPr>
          <a:lstStyle>
            <a:lvl1pPr marL="3429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6858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86BF4FA2-29E5-C94F-A5E3-58287744157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05155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Four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457200" y="1181100"/>
            <a:ext cx="1850994" cy="4197350"/>
          </a:xfrm>
          <a:noFill/>
        </p:spPr>
        <p:txBody>
          <a:bodyPr>
            <a:normAutofit/>
          </a:bodyPr>
          <a:lstStyle>
            <a:lvl1pPr marL="3429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6858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72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2584992" y="1181100"/>
            <a:ext cx="6101808" cy="4197350"/>
          </a:xfrm>
          <a:noFill/>
        </p:spPr>
        <p:txBody>
          <a:bodyPr>
            <a:normAutofit/>
          </a:bodyPr>
          <a:lstStyle>
            <a:lvl1pPr marL="208236" marR="0" indent="-208236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405216" marR="0" indent="-19698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6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6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E6D4BAD6-18FA-8846-AB5F-6D7B7C5940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6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57200" y="1047750"/>
            <a:ext cx="200025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0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6183332-A09C-5D45-B53A-398071C7AFC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6837396" y="1181100"/>
            <a:ext cx="1849404" cy="4197350"/>
          </a:xfrm>
          <a:noFill/>
        </p:spPr>
        <p:txBody>
          <a:bodyPr>
            <a:normAutofit/>
          </a:bodyPr>
          <a:lstStyle>
            <a:lvl1pPr marL="208236" marR="0" indent="-208236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405216" marR="0" indent="-19698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57200" y="1181100"/>
            <a:ext cx="6101808" cy="4197350"/>
          </a:xfrm>
          <a:noFill/>
        </p:spPr>
        <p:txBody>
          <a:bodyPr>
            <a:normAutofit/>
          </a:bodyPr>
          <a:lstStyle>
            <a:lvl1pPr marL="3429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6858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4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0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52963" y="1181100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652963" y="3367087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E01818EA-1E57-E042-B8B3-D3D539BDC29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4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Thre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57200" y="1181099"/>
            <a:ext cx="4035427" cy="2011363"/>
          </a:xfrm>
          <a:noFill/>
        </p:spPr>
        <p:txBody>
          <a:bodyPr>
            <a:normAutofit/>
          </a:bodyPr>
          <a:lstStyle>
            <a:lvl1pPr marL="3429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</a:defRPr>
            </a:lvl1pPr>
            <a:lvl2pPr marL="685800" marR="0" indent="-342900" algn="l" defTabSz="810433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54296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3367087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E01818EA-1E57-E042-B8B3-D3D539BDC29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0" y="1181100"/>
            <a:ext cx="5430838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5155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C9E85F53-BE78-0648-A2B7-02274450A46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96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Three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457200" y="1181099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255962" y="1181100"/>
            <a:ext cx="5430838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C9E85F53-BE78-0648-A2B7-02274450A46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45720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86793" y="-1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3587" y="-1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60381" y="0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1" y="1902618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6793" y="1902618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3587" y="1902618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60381" y="1902618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-1" y="3805237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286793" y="3805237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73587" y="3805237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0381" y="3805237"/>
            <a:ext cx="2283619" cy="190261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0" y="509588"/>
            <a:ext cx="5888038" cy="188118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738556" y="779463"/>
            <a:ext cx="1830394" cy="133508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 DD/MM/YY</a:t>
            </a:r>
          </a:p>
        </p:txBody>
      </p:sp>
      <p:sp>
        <p:nvSpPr>
          <p:cNvPr id="1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8788" y="779463"/>
            <a:ext cx="3001962" cy="936624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Text Placehold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8788" y="1709739"/>
            <a:ext cx="3001962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OF REPORT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4" y="779463"/>
            <a:ext cx="6097" cy="1341236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387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00" userDrawn="1">
          <p15:clr>
            <a:srgbClr val="FBAE40"/>
          </p15:clr>
        </p15:guide>
        <p15:guide id="4" pos="30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3254375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86BF4FA2-29E5-C94F-A5E3-58287744157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457200" y="3367087"/>
            <a:ext cx="5430838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5155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5430838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4894CA5C-9C80-5247-883F-2ED0CB339FF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974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3255962" y="3367087"/>
            <a:ext cx="5430838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3255962" y="1181100"/>
            <a:ext cx="5430838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4894CA5C-9C80-5247-883F-2ED0CB339FF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284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Four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185099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6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6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E6D4BAD6-18FA-8846-AB5F-6D7B7C5940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67" hasCustomPrompt="1"/>
          </p:nvPr>
        </p:nvSpPr>
        <p:spPr>
          <a:xfrm>
            <a:off x="2583402" y="1181100"/>
            <a:ext cx="185099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68" hasCustomPrompt="1"/>
          </p:nvPr>
        </p:nvSpPr>
        <p:spPr>
          <a:xfrm>
            <a:off x="4709604" y="1181100"/>
            <a:ext cx="185099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69" hasCustomPrompt="1"/>
          </p:nvPr>
        </p:nvSpPr>
        <p:spPr>
          <a:xfrm>
            <a:off x="6835806" y="1181100"/>
            <a:ext cx="185099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5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Four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682942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>
          <a:xfrm>
            <a:off x="7448550" y="1181100"/>
            <a:ext cx="1238250" cy="120808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4"/>
          </p:nvPr>
        </p:nvSpPr>
        <p:spPr>
          <a:xfrm>
            <a:off x="7448550" y="2675731"/>
            <a:ext cx="1238250" cy="120808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5"/>
          </p:nvPr>
        </p:nvSpPr>
        <p:spPr>
          <a:xfrm>
            <a:off x="7448550" y="4170362"/>
            <a:ext cx="1238250" cy="120808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2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93C9AA84-AFFB-DF4D-B977-7797F1E55F9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8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Four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857375" y="1181100"/>
            <a:ext cx="6829425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>
          <a:xfrm>
            <a:off x="458790" y="1181100"/>
            <a:ext cx="1238250" cy="120808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4"/>
          </p:nvPr>
        </p:nvSpPr>
        <p:spPr>
          <a:xfrm>
            <a:off x="458790" y="2675731"/>
            <a:ext cx="1238250" cy="120808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5"/>
          </p:nvPr>
        </p:nvSpPr>
        <p:spPr>
          <a:xfrm>
            <a:off x="458790" y="4170362"/>
            <a:ext cx="1238250" cy="120808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27"/>
          </p:nvPr>
        </p:nvSpPr>
        <p:spPr>
          <a:xfrm>
            <a:off x="45879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93C9AA84-AFFB-DF4D-B977-7797F1E55F9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0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Four Block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52963" y="1181100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652963" y="3367087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457200" y="3367087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2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E22FDF06-90BC-3D47-9D12-57A68BD6A6D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0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Six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5155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3254375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3254375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2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F97B5109-9279-4B47-9B52-7FACB0002B8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8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Six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3254375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3254375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45720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2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F97B5109-9279-4B47-9B52-7FACB0002B8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11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Six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5155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3254375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3254375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45720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26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F97B5109-9279-4B47-9B52-7FACB0002B8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3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0" y="511969"/>
            <a:ext cx="3256085" cy="2950104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42899" y="777874"/>
            <a:ext cx="2519174" cy="5357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450579"/>
            <a:ext cx="2519172" cy="1744266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Summarize the coming section here in a short paragraph to give the audiences a sneak preview of the contents.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211138" y="5461000"/>
            <a:ext cx="6069012" cy="84138"/>
          </a:xfrm>
        </p:spPr>
        <p:txBody>
          <a:bodyPr rIns="0" anchorCtr="0"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8"/>
            <p:custDataLst>
              <p:tags r:id="rId2"/>
            </p:custDataLst>
          </p:nvPr>
        </p:nvSpPr>
        <p:spPr>
          <a:xfrm>
            <a:off x="8459788" y="5464175"/>
            <a:ext cx="227012" cy="80963"/>
          </a:xfrm>
        </p:spPr>
        <p:txBody>
          <a:bodyPr anchorCtr="0"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BDE1EFA8-517E-F143-8E7A-2A700F90BB9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527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Object Standa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8788" y="1181100"/>
            <a:ext cx="8229600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659863" y="5073650"/>
            <a:ext cx="782720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659863" y="1943100"/>
            <a:ext cx="7827206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B23BFD47-3F2F-E043-9D82-CD796C11DE80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658335" y="1314450"/>
            <a:ext cx="7828733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0400" y="1866900"/>
            <a:ext cx="7826375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6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wo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221576E6-7D99-5240-9211-3D0FCB9BD67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58790" y="1181100"/>
            <a:ext cx="4033837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52"/>
          </p:nvPr>
        </p:nvSpPr>
        <p:spPr>
          <a:xfrm>
            <a:off x="660659" y="50736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lide Number Placeholder 3"/>
          <p:cNvSpPr txBox="1">
            <a:spLocks/>
          </p:cNvSpPr>
          <p:nvPr userDrawn="1"/>
        </p:nvSpPr>
        <p:spPr>
          <a:xfrm>
            <a:off x="8686800" y="5464175"/>
            <a:ext cx="227013" cy="809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810433" rtl="0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 i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4813" indent="52388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809625" indent="104775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214438" indent="157163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620838" indent="207963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 </a:t>
            </a:r>
            <a:fld id="{9E34C856-B08E-C44B-B8F0-94F2EE28253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4652963" y="1181100"/>
            <a:ext cx="4033837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sz="quarter" idx="49"/>
          </p:nvPr>
        </p:nvSpPr>
        <p:spPr>
          <a:xfrm>
            <a:off x="4854832" y="50736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659863" y="1943100"/>
            <a:ext cx="3630894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57" hasCustomPrompt="1"/>
          </p:nvPr>
        </p:nvSpPr>
        <p:spPr>
          <a:xfrm>
            <a:off x="658336" y="1314450"/>
            <a:ext cx="3631602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60400" y="1866900"/>
            <a:ext cx="3630509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854434" y="1943100"/>
            <a:ext cx="3630894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59" hasCustomPrompt="1"/>
          </p:nvPr>
        </p:nvSpPr>
        <p:spPr>
          <a:xfrm>
            <a:off x="4854080" y="1314450"/>
            <a:ext cx="3631602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4854627" y="1866900"/>
            <a:ext cx="3630509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11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wo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6049962" y="1181100"/>
            <a:ext cx="2636838" cy="4197350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251575" y="1866900"/>
            <a:ext cx="2233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6251833" y="1314450"/>
            <a:ext cx="2233097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57" hasCustomPrompt="1"/>
          </p:nvPr>
        </p:nvSpPr>
        <p:spPr>
          <a:xfrm>
            <a:off x="6251833" y="1943100"/>
            <a:ext cx="2233097" cy="326390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252498" y="5073650"/>
            <a:ext cx="223176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B057DD3-DD7B-8A4C-AE50-D308D5EED4C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57200" y="1181100"/>
            <a:ext cx="5429250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659069" y="5073650"/>
            <a:ext cx="5025512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659863" y="1943100"/>
            <a:ext cx="5024718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658336" y="1314450"/>
            <a:ext cx="5025698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60400" y="1866900"/>
            <a:ext cx="5024185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83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Two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B057DD3-DD7B-8A4C-AE50-D308D5EED4C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57200" y="1181100"/>
            <a:ext cx="2636838" cy="4197350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58813" y="1866900"/>
            <a:ext cx="2233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659071" y="1314450"/>
            <a:ext cx="2233097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57" hasCustomPrompt="1"/>
          </p:nvPr>
        </p:nvSpPr>
        <p:spPr>
          <a:xfrm>
            <a:off x="659071" y="1943100"/>
            <a:ext cx="2233097" cy="326390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59736" y="5073650"/>
            <a:ext cx="223176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3257550" y="1181100"/>
            <a:ext cx="5429250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3459419" y="5073650"/>
            <a:ext cx="5025512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3459816" y="1943100"/>
            <a:ext cx="5024718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3459326" y="1314450"/>
            <a:ext cx="5025698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3460083" y="1866900"/>
            <a:ext cx="5024185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3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wo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811E06D5-27A9-614A-B35C-7BA6CA76C589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1181100"/>
            <a:ext cx="5429250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659069" y="5073650"/>
            <a:ext cx="5025512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659863" y="1943100"/>
            <a:ext cx="5024718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658336" y="1314450"/>
            <a:ext cx="5025698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60400" y="1866900"/>
            <a:ext cx="5024185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06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wo Block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2D442EE-E967-BB4D-BA64-5FCB5EEBEDA0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257550" y="1181100"/>
            <a:ext cx="5429250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3459419" y="5073650"/>
            <a:ext cx="5025512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3459816" y="1943100"/>
            <a:ext cx="5024718" cy="3130551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3459326" y="1314450"/>
            <a:ext cx="5025698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460083" y="1866900"/>
            <a:ext cx="5024185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85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wo Block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9"/>
          </p:nvPr>
        </p:nvSpPr>
        <p:spPr>
          <a:xfrm>
            <a:off x="458790" y="1181100"/>
            <a:ext cx="4033837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9E34C856-B08E-C44B-B8F0-94F2EE28253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652963" y="1181100"/>
            <a:ext cx="4033837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49" hasCustomPrompt="1"/>
          </p:nvPr>
        </p:nvSpPr>
        <p:spPr>
          <a:xfrm>
            <a:off x="4854771" y="50736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4854771" y="1314450"/>
            <a:ext cx="3630098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4854771" y="1943100"/>
            <a:ext cx="3630098" cy="313054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854771" y="1866900"/>
            <a:ext cx="362949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17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wo Block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/>
          </p:nvPr>
        </p:nvSpPr>
        <p:spPr>
          <a:xfrm>
            <a:off x="4654296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71400130-B12F-7D4A-A549-0EC78302CEB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7200" y="1181100"/>
            <a:ext cx="4033837" cy="41957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49" hasCustomPrompt="1"/>
          </p:nvPr>
        </p:nvSpPr>
        <p:spPr>
          <a:xfrm>
            <a:off x="659069" y="50736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659069" y="1314450"/>
            <a:ext cx="3630098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659069" y="1943100"/>
            <a:ext cx="3630098" cy="313054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59370" y="1866900"/>
            <a:ext cx="362949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97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hre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52963" y="3367088"/>
            <a:ext cx="4033837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52963" y="1181100"/>
            <a:ext cx="4033837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54575" y="1649413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54575" y="3835400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854771" y="1314450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854771" y="2925763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854771" y="1714501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0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854771" y="3500437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854771" y="51117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854771" y="3900488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5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5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A8C8A95B-7423-3745-BAEF-BE13BF1163E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3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51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Thre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3367088"/>
            <a:ext cx="4033837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1181100"/>
            <a:ext cx="4033837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58812" y="1649413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8812" y="3835400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59069" y="1314450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59069" y="2925763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659069" y="1714501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59069" y="3500437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659069" y="51117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659069" y="3900488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54296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5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5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A8C8A95B-7423-3745-BAEF-BE13BF1163E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3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173413" y="646113"/>
            <a:ext cx="0" cy="3892550"/>
          </a:xfrm>
          <a:prstGeom prst="line">
            <a:avLst/>
          </a:prstGeom>
          <a:ln w="127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8788" y="646114"/>
            <a:ext cx="2636837" cy="38925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252788" y="646114"/>
            <a:ext cx="1239837" cy="389254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426C022E-D57A-6543-B8C3-D1291E068B7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698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hree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1181100"/>
            <a:ext cx="2636838" cy="4197350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5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5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998CAF98-E131-B74A-94A2-F6159DD5159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659070" y="5066180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59" hasCustomPrompt="1"/>
          </p:nvPr>
        </p:nvSpPr>
        <p:spPr>
          <a:xfrm>
            <a:off x="659069" y="1314450"/>
            <a:ext cx="2233356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60" hasCustomPrompt="1"/>
          </p:nvPr>
        </p:nvSpPr>
        <p:spPr>
          <a:xfrm>
            <a:off x="659069" y="1943100"/>
            <a:ext cx="2233356" cy="312307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59370" y="1866900"/>
            <a:ext cx="223298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 userDrawn="1"/>
        </p:nvSpPr>
        <p:spPr>
          <a:xfrm>
            <a:off x="6049962" y="1181100"/>
            <a:ext cx="2636838" cy="4197350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sz="quarter" idx="61" hasCustomPrompt="1"/>
          </p:nvPr>
        </p:nvSpPr>
        <p:spPr>
          <a:xfrm>
            <a:off x="6251833" y="5066180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6251703" y="1314450"/>
            <a:ext cx="2233356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7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6251703" y="1943100"/>
            <a:ext cx="2233356" cy="312307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6251888" y="1866900"/>
            <a:ext cx="223298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3253581" y="1181100"/>
            <a:ext cx="2636838" cy="4197350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50" name="Content Placeholder 2"/>
          <p:cNvSpPr>
            <a:spLocks noGrp="1"/>
          </p:cNvSpPr>
          <p:nvPr>
            <p:ph sz="quarter" idx="64" hasCustomPrompt="1"/>
          </p:nvPr>
        </p:nvSpPr>
        <p:spPr>
          <a:xfrm>
            <a:off x="3455452" y="5066180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65" hasCustomPrompt="1"/>
          </p:nvPr>
        </p:nvSpPr>
        <p:spPr>
          <a:xfrm>
            <a:off x="3455322" y="1314450"/>
            <a:ext cx="2233356" cy="476250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2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3455322" y="1943100"/>
            <a:ext cx="2233356" cy="312307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3455507" y="1866900"/>
            <a:ext cx="223298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270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49963" y="3367088"/>
            <a:ext cx="2636837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49963" y="1181100"/>
            <a:ext cx="2636837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251575" y="1649413"/>
            <a:ext cx="2233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1575" y="3835400"/>
            <a:ext cx="2233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0" y="3367088"/>
            <a:ext cx="5430838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" y="1181100"/>
            <a:ext cx="5430838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58813" y="1649413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8813" y="3835400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251771" y="1314450"/>
            <a:ext cx="2233097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251771" y="2925763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6251771" y="1714501"/>
            <a:ext cx="2233097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51771" y="3500437"/>
            <a:ext cx="2233097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6251771" y="5111750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6251771" y="3900488"/>
            <a:ext cx="2233097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659130" y="1314450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659130" y="2925763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659130" y="1714501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659130" y="3500437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659130" y="5111750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659130" y="3900488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A6AB2104-1E52-8B49-8D1B-DBFACCCDE30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4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3367088"/>
            <a:ext cx="2636837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1181100"/>
            <a:ext cx="2636837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58812" y="1649413"/>
            <a:ext cx="2233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8812" y="3835400"/>
            <a:ext cx="2233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55962" y="3367088"/>
            <a:ext cx="5430838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55962" y="1181100"/>
            <a:ext cx="5430838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57575" y="1649413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57575" y="3835400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59070" y="1314450"/>
            <a:ext cx="2233097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59070" y="2925763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659070" y="1714501"/>
            <a:ext cx="2233097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59070" y="3500437"/>
            <a:ext cx="2233097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659070" y="5111750"/>
            <a:ext cx="223309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659070" y="3900488"/>
            <a:ext cx="2233097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3457892" y="1314450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3457892" y="2925763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3457892" y="1714501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3457892" y="3500437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3457892" y="5111750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457892" y="3900488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A6AB2104-1E52-8B49-8D1B-DBFACCCDE30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52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Four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3367088"/>
            <a:ext cx="5430838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1181100"/>
            <a:ext cx="5430838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8813" y="1649413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8813" y="3835400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609600" y="-133350"/>
            <a:ext cx="201612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0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659130" y="1314450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659130" y="2925763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659130" y="1714501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659130" y="3500437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659130" y="5111750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659130" y="3900488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5155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8A8AFF0-F202-4C4A-BBCC-234B78AA638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103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Four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55962" y="3367088"/>
            <a:ext cx="5430838" cy="2011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55962" y="1181100"/>
            <a:ext cx="5430838" cy="2011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57575" y="1649413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57575" y="3835400"/>
            <a:ext cx="5027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3457892" y="1314450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3457892" y="2925763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3457892" y="1714501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3457892" y="3500437"/>
            <a:ext cx="502697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3457892" y="5111750"/>
            <a:ext cx="502697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457892" y="3900488"/>
            <a:ext cx="502697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609600" y="-133350"/>
            <a:ext cx="201612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0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3367087"/>
            <a:ext cx="2635250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8A8AFF0-F202-4C4A-BBCC-234B78AA638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61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Four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52963" y="1181100"/>
            <a:ext cx="4033837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54575" y="1649413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" y="1181100"/>
            <a:ext cx="4033838" cy="201136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58813" y="1649413"/>
            <a:ext cx="363061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854771" y="1314450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854771" y="2925763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854771" y="1714501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659130" y="1314450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659130" y="2925763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659130" y="1714501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678225" y="3367087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482462" y="3367087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5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5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B7AF0EC1-7012-2B44-9BE4-91E62E0FEAF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5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18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Four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5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5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B7AF0EC1-7012-2B44-9BE4-91E62E0FEAF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52963" y="3367088"/>
            <a:ext cx="4033837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854575" y="3835400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854771" y="3500437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854771" y="51117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854771" y="3900488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457200" y="3367088"/>
            <a:ext cx="4033837" cy="20113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58812" y="3835400"/>
            <a:ext cx="363061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659069" y="3500437"/>
            <a:ext cx="363009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sz="quarter" idx="59" hasCustomPrompt="1"/>
          </p:nvPr>
        </p:nvSpPr>
        <p:spPr>
          <a:xfrm>
            <a:off x="659069" y="5111750"/>
            <a:ext cx="363009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9" name="Content Placeholder 6"/>
          <p:cNvSpPr>
            <a:spLocks noGrp="1"/>
          </p:cNvSpPr>
          <p:nvPr>
            <p:ph sz="quarter" idx="60" hasCustomPrompt="1"/>
          </p:nvPr>
        </p:nvSpPr>
        <p:spPr>
          <a:xfrm>
            <a:off x="659069" y="3900488"/>
            <a:ext cx="3630098" cy="121285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60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52963" y="1181100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0" y="1181100"/>
            <a:ext cx="4033837" cy="2011363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537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Object Blank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A8AF8971-A6B0-D44E-B30D-5BDC02B6F0A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457200" y="1714502"/>
            <a:ext cx="8229600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457200" y="5243068"/>
            <a:ext cx="8229600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582739"/>
            <a:ext cx="822960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1181100"/>
            <a:ext cx="822960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40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Two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86012899-72D1-7846-9C8B-BB34BA0641B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457200" y="5243068"/>
            <a:ext cx="4035425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57200" y="1714502"/>
            <a:ext cx="4035425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1582739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457200" y="1181100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3" hasCustomPrompt="1"/>
          </p:nvPr>
        </p:nvSpPr>
        <p:spPr>
          <a:xfrm>
            <a:off x="4651375" y="5243068"/>
            <a:ext cx="4035425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4" hasCustomPrompt="1"/>
          </p:nvPr>
        </p:nvSpPr>
        <p:spPr>
          <a:xfrm>
            <a:off x="4651375" y="1714502"/>
            <a:ext cx="4035425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652963" y="1582739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652963" y="1181100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45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Two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053138" y="5243068"/>
            <a:ext cx="2633662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762E89CB-4268-904B-A733-5CD91C9D98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6053138" y="1714502"/>
            <a:ext cx="2633662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055210" y="1582739"/>
            <a:ext cx="263159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6055210" y="1181100"/>
            <a:ext cx="263159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457200" y="1714502"/>
            <a:ext cx="5429248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457200" y="5243068"/>
            <a:ext cx="542924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57200" y="1582739"/>
            <a:ext cx="542497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1181100"/>
            <a:ext cx="5424976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cutive 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201" y="509588"/>
            <a:ext cx="8232531" cy="4868862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err="1"/>
              <a:t>Writting</a:t>
            </a:r>
            <a:r>
              <a:rPr lang="en-US" dirty="0"/>
              <a:t> executive summary helps your audiences quickly get the ideas of the whole presentation without having to read it all. This section often (but not a mandatory) contains problem definition, recommended solutions and proven capabilities evidences. Keep it short, simple and to the points.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etc..)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spcBef>
                <a:spcPts val="200"/>
              </a:spcBef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spcBef>
                <a:spcPts val="200"/>
              </a:spcBef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BBEB1C-A9F8-1D4C-9CB1-A656132E7AB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40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Two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57200" y="5243068"/>
            <a:ext cx="2633662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5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762E89CB-4268-904B-A733-5CD91C9D98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2"/>
            <a:ext cx="2633662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57200" y="1582739"/>
            <a:ext cx="263159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457200" y="1181100"/>
            <a:ext cx="263159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3257553" y="1714502"/>
            <a:ext cx="5429248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3257552" y="5243068"/>
            <a:ext cx="542924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60237" y="1582739"/>
            <a:ext cx="542497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/>
          <p:cNvSpPr>
            <a:spLocks noGrp="1"/>
          </p:cNvSpPr>
          <p:nvPr>
            <p:ph type="body" sz="quarter" idx="54" hasCustomPrompt="1"/>
          </p:nvPr>
        </p:nvSpPr>
        <p:spPr>
          <a:xfrm>
            <a:off x="3260237" y="1181100"/>
            <a:ext cx="5424976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475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Background - Two Block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2"/>
            <a:ext cx="5429248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457200" y="5243068"/>
            <a:ext cx="542924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D286011-F196-BF48-99F7-8350DD19554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1582739"/>
            <a:ext cx="542497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1181100"/>
            <a:ext cx="5424976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81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Two Block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3257553" y="1714502"/>
            <a:ext cx="5429248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3257552" y="5243068"/>
            <a:ext cx="542924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D286011-F196-BF48-99F7-8350DD19554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260237" y="1582739"/>
            <a:ext cx="542497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3260237" y="1181100"/>
            <a:ext cx="5424976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352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Two Block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457200" y="5243068"/>
            <a:ext cx="4035425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57200" y="1714502"/>
            <a:ext cx="4035425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4A20BC3-59FC-6B43-9D16-711C1515077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582739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57200" y="1181100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54296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27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Two Block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0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4651375" y="5243068"/>
            <a:ext cx="4035425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51375" y="1714502"/>
            <a:ext cx="4035425" cy="3528566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7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8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4A20BC3-59FC-6B43-9D16-711C1515077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2963" y="1582739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652963" y="1181100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763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Two Block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57200" y="1047750"/>
            <a:ext cx="200025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8788" y="1582738"/>
            <a:ext cx="18494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84450" y="1582738"/>
            <a:ext cx="610076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458790" y="1181100"/>
            <a:ext cx="1849404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458790" y="5241290"/>
            <a:ext cx="1849404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458790" y="1714500"/>
            <a:ext cx="1849404" cy="352679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7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2584991" y="1181100"/>
            <a:ext cx="6100222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2584991" y="5241290"/>
            <a:ext cx="6100221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2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2584992" y="1714500"/>
            <a:ext cx="6101808" cy="352679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4749148E-3A24-474E-8F3A-FE5242931E1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28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Two Block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57200" y="1047750"/>
            <a:ext cx="200025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37363" y="1582738"/>
            <a:ext cx="18494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8790" y="1582738"/>
            <a:ext cx="6100763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6837396" y="1181100"/>
            <a:ext cx="1849404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quarter" idx="54"/>
          </p:nvPr>
        </p:nvSpPr>
        <p:spPr>
          <a:xfrm>
            <a:off x="6837396" y="5241290"/>
            <a:ext cx="1849404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6837396" y="1714500"/>
            <a:ext cx="1849404" cy="352679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7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458790" y="1181100"/>
            <a:ext cx="6100222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quarter" idx="57"/>
          </p:nvPr>
        </p:nvSpPr>
        <p:spPr>
          <a:xfrm>
            <a:off x="458790" y="5241290"/>
            <a:ext cx="6100221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58790" y="1714500"/>
            <a:ext cx="6101808" cy="352679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4749148E-3A24-474E-8F3A-FE5242931E1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463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Thre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652963" y="1582738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52963" y="3768725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652963" y="1181100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/>
          </p:nvPr>
        </p:nvSpPr>
        <p:spPr>
          <a:xfrm>
            <a:off x="4652963" y="3059113"/>
            <a:ext cx="4032250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652963" y="1714501"/>
            <a:ext cx="4032250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0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652963" y="3367087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1"/>
          </p:nvPr>
        </p:nvSpPr>
        <p:spPr>
          <a:xfrm>
            <a:off x="4652963" y="5245100"/>
            <a:ext cx="4032250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652963" y="3900488"/>
            <a:ext cx="4032250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5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5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3B182D13-ADA4-D44F-8E1E-52BE010D19F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700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Thre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8790" y="1582738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8790" y="3771900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58790" y="1181100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58790" y="3059113"/>
            <a:ext cx="4032250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8790" y="1714501"/>
            <a:ext cx="4032250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58790" y="3367087"/>
            <a:ext cx="4032250" cy="269875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8790" y="5245100"/>
            <a:ext cx="4032250" cy="133350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58790" y="3900488"/>
            <a:ext cx="4032250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53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54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3B182D13-ADA4-D44F-8E1E-52BE010D19F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54296" y="1181100"/>
            <a:ext cx="4032504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59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Three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051550" y="1582737"/>
            <a:ext cx="2635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52788" y="1582737"/>
            <a:ext cx="2635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788" y="1582737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051551" y="1181100"/>
            <a:ext cx="2635250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048180" y="5233454"/>
            <a:ext cx="2635250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6051551" y="1714499"/>
            <a:ext cx="2635250" cy="3514725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3252788" y="1181100"/>
            <a:ext cx="2635250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3252788" y="5233454"/>
            <a:ext cx="2635250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1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3252788" y="1714499"/>
            <a:ext cx="2635250" cy="3514725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458790" y="1181100"/>
            <a:ext cx="2636835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458790" y="5233454"/>
            <a:ext cx="2636835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458790" y="1714499"/>
            <a:ext cx="2636835" cy="3514725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5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5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4575C5D-AEC0-4E4B-85D2-7FA0207C149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Situation &amp;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etc..)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8788" y="509588"/>
            <a:ext cx="2638423" cy="4868862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None/>
              <a:defRPr sz="1800" baseline="0">
                <a:latin typeface="+mn-lt"/>
              </a:defRPr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Main title(Background, Objectives, Situation, etc…)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254375" y="509588"/>
            <a:ext cx="5432425" cy="4868862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None/>
              <a:defRPr sz="1800" baseline="0"/>
            </a:lvl1pPr>
            <a:lvl2pPr marL="6858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Write a brief statement of background information, which usually (but not a mandatory) about situations, objectives, etc…of this presentation.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4BDA6F7E-AE2D-864B-9A93-B57182E0E0A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24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049963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49963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1582738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3771900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049965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6049965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6049965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049965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6049965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6049965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457200" y="1181100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457200" y="3059113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457200" y="1714500"/>
            <a:ext cx="5430838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457200" y="3367087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457200" y="5245100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57200" y="3900488"/>
            <a:ext cx="5430838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875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57200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55962" y="1582738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55962" y="3771900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57200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57200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7200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57200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3255962" y="1181100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3255962" y="3059113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3255962" y="1714500"/>
            <a:ext cx="5430838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3255962" y="3367087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3255962" y="5245100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255962" y="3900488"/>
            <a:ext cx="5430838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11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Four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609600" y="-133350"/>
            <a:ext cx="201612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1582738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768725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51550" y="3367087"/>
            <a:ext cx="2635250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457200" y="1181100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457200" y="3059113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457200" y="1714500"/>
            <a:ext cx="5430838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457200" y="3367087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457200" y="5245100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457200" y="3900488"/>
            <a:ext cx="5430838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C05E18A6-DEED-4D4E-85F8-9F75F21245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73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Four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609600" y="-133350"/>
            <a:ext cx="201612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55962" y="1582738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55962" y="3768725"/>
            <a:ext cx="543083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2635250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3367087"/>
            <a:ext cx="2635250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3255962" y="1181100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3255962" y="3059113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3255962" y="1714500"/>
            <a:ext cx="5430838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3255962" y="3367087"/>
            <a:ext cx="5430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57" hasCustomPrompt="1"/>
          </p:nvPr>
        </p:nvSpPr>
        <p:spPr>
          <a:xfrm>
            <a:off x="3255962" y="5245100"/>
            <a:ext cx="5430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255962" y="3900488"/>
            <a:ext cx="5430838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C05E18A6-DEED-4D4E-85F8-9F75F21245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14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Four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652963" y="1582738"/>
            <a:ext cx="4033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8788" y="1582738"/>
            <a:ext cx="4032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652963" y="1181100"/>
            <a:ext cx="4033838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652963" y="3059113"/>
            <a:ext cx="4033838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652963" y="1714501"/>
            <a:ext cx="4033838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458789" y="1181100"/>
            <a:ext cx="4032247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458789" y="3059113"/>
            <a:ext cx="4032247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458789" y="1714501"/>
            <a:ext cx="4032247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652963" y="3367087"/>
            <a:ext cx="4033837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457200" y="3367087"/>
            <a:ext cx="4033837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5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5D3F292-30E9-4B4A-9EB8-078C821F41E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73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Background - Four Bloc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56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57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5D3F292-30E9-4B4A-9EB8-078C821F41E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200" y="3768725"/>
            <a:ext cx="403383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457200" y="3367087"/>
            <a:ext cx="4033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59" hasCustomPrompt="1"/>
          </p:nvPr>
        </p:nvSpPr>
        <p:spPr>
          <a:xfrm>
            <a:off x="457200" y="5245100"/>
            <a:ext cx="4033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60" hasCustomPrompt="1"/>
          </p:nvPr>
        </p:nvSpPr>
        <p:spPr>
          <a:xfrm>
            <a:off x="457200" y="3900488"/>
            <a:ext cx="4033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4652965" y="3768725"/>
            <a:ext cx="4033836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9"/>
          <p:cNvSpPr>
            <a:spLocks noGrp="1"/>
          </p:cNvSpPr>
          <p:nvPr>
            <p:ph type="body" sz="quarter" idx="61" hasCustomPrompt="1"/>
          </p:nvPr>
        </p:nvSpPr>
        <p:spPr>
          <a:xfrm>
            <a:off x="4652965" y="3367087"/>
            <a:ext cx="4033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quarter" idx="62" hasCustomPrompt="1"/>
          </p:nvPr>
        </p:nvSpPr>
        <p:spPr>
          <a:xfrm>
            <a:off x="4652965" y="5245100"/>
            <a:ext cx="4033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2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4652965" y="3900488"/>
            <a:ext cx="4033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652963" y="1181100"/>
            <a:ext cx="4033837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457200" y="1181100"/>
            <a:ext cx="4033837" cy="20113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73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ank Background - Four Block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458790" y="1717675"/>
            <a:ext cx="1849404" cy="3654424"/>
          </a:xfrm>
          <a:noFill/>
        </p:spPr>
        <p:txBody>
          <a:bodyPr>
            <a:normAutofit/>
          </a:bodyPr>
          <a:lstStyle>
            <a:lvl1pPr marL="0" marR="0" indent="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 marL="405216" marR="0" indent="-19698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2"/>
              </a:buBlip>
              <a:tabLst/>
              <a:defRPr sz="12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marL="0" marR="0" lvl="0" indent="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on the icons to setup objects</a:t>
            </a:r>
          </a:p>
          <a:p>
            <a:pPr lvl="0"/>
            <a:endParaRPr lang="en-US" noProof="0" dirty="0"/>
          </a:p>
        </p:txBody>
      </p:sp>
      <p:sp>
        <p:nvSpPr>
          <p:cNvPr id="72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2584992" y="1717674"/>
            <a:ext cx="1849404" cy="3654425"/>
          </a:xfrm>
          <a:noFill/>
        </p:spPr>
        <p:txBody>
          <a:bodyPr>
            <a:normAutofit/>
          </a:bodyPr>
          <a:lstStyle>
            <a:lvl1pPr marL="0" marR="0" indent="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 marL="405216" marR="0" indent="-19698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2"/>
              </a:buBlip>
              <a:tabLst/>
              <a:defRPr sz="12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marL="0" marR="0" lvl="0" indent="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on the icons to setup objects</a:t>
            </a:r>
          </a:p>
          <a:p>
            <a:pPr lvl="0"/>
            <a:endParaRPr lang="en-US" noProof="0" dirty="0"/>
          </a:p>
        </p:txBody>
      </p:sp>
      <p:sp>
        <p:nvSpPr>
          <p:cNvPr id="76" name="Content Placeholder 6"/>
          <p:cNvSpPr>
            <a:spLocks noGrp="1"/>
          </p:cNvSpPr>
          <p:nvPr>
            <p:ph sz="quarter" idx="61" hasCustomPrompt="1"/>
          </p:nvPr>
        </p:nvSpPr>
        <p:spPr>
          <a:xfrm>
            <a:off x="4711194" y="1181100"/>
            <a:ext cx="3975606" cy="4190999"/>
          </a:xfrm>
          <a:noFill/>
        </p:spPr>
        <p:txBody>
          <a:bodyPr>
            <a:normAutofit/>
          </a:bodyPr>
          <a:lstStyle>
            <a:lvl1pPr marL="0" marR="0" indent="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 marL="405216" marR="0" indent="-19698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Blip>
                <a:blip r:embed="rId2"/>
              </a:buBlip>
              <a:tabLst/>
              <a:defRPr sz="12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marL="0" marR="0" lvl="0" indent="0" algn="l" defTabSz="810433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E3323D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on the icons to setup objects</a:t>
            </a:r>
          </a:p>
          <a:p>
            <a:pPr lvl="0"/>
            <a:endParaRPr lang="en-US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458790" y="1181100"/>
            <a:ext cx="397560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68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69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339E812A-39F1-5242-98BC-F5E2CE45647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13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57200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57200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0"/>
            <a:ext cx="2636836" cy="3530600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7200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49963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6049963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9"/>
          <p:cNvSpPr>
            <a:spLocks noGrp="1"/>
          </p:cNvSpPr>
          <p:nvPr>
            <p:ph type="body" sz="quarter" idx="61" hasCustomPrompt="1"/>
          </p:nvPr>
        </p:nvSpPr>
        <p:spPr>
          <a:xfrm>
            <a:off x="6049964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62" hasCustomPrompt="1"/>
          </p:nvPr>
        </p:nvSpPr>
        <p:spPr>
          <a:xfrm>
            <a:off x="6049964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6049964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64" hasCustomPrompt="1"/>
          </p:nvPr>
        </p:nvSpPr>
        <p:spPr>
          <a:xfrm>
            <a:off x="6049964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65" hasCustomPrompt="1"/>
          </p:nvPr>
        </p:nvSpPr>
        <p:spPr>
          <a:xfrm>
            <a:off x="6049964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6049964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3236911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236911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9"/>
          <p:cNvSpPr>
            <a:spLocks noGrp="1"/>
          </p:cNvSpPr>
          <p:nvPr>
            <p:ph type="body" sz="quarter" idx="67" hasCustomPrompt="1"/>
          </p:nvPr>
        </p:nvSpPr>
        <p:spPr>
          <a:xfrm>
            <a:off x="3236911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68" hasCustomPrompt="1"/>
          </p:nvPr>
        </p:nvSpPr>
        <p:spPr>
          <a:xfrm>
            <a:off x="3236911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3236911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236911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71" hasCustomPrompt="1"/>
          </p:nvPr>
        </p:nvSpPr>
        <p:spPr>
          <a:xfrm>
            <a:off x="3236911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3236911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8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77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57200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57200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57200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7200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57200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3236911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236911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9"/>
          <p:cNvSpPr>
            <a:spLocks noGrp="1"/>
          </p:cNvSpPr>
          <p:nvPr>
            <p:ph type="body" sz="quarter" idx="67" hasCustomPrompt="1"/>
          </p:nvPr>
        </p:nvSpPr>
        <p:spPr>
          <a:xfrm>
            <a:off x="3236911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68" hasCustomPrompt="1"/>
          </p:nvPr>
        </p:nvSpPr>
        <p:spPr>
          <a:xfrm>
            <a:off x="3236911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3236911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236911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71" hasCustomPrompt="1"/>
          </p:nvPr>
        </p:nvSpPr>
        <p:spPr>
          <a:xfrm>
            <a:off x="3236911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3236911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051550" y="1582737"/>
            <a:ext cx="263525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/>
          <p:cNvSpPr>
            <a:spLocks noGrp="1"/>
          </p:cNvSpPr>
          <p:nvPr>
            <p:ph type="body" sz="quarter" idx="73" hasCustomPrompt="1"/>
          </p:nvPr>
        </p:nvSpPr>
        <p:spPr>
          <a:xfrm>
            <a:off x="6051551" y="1181100"/>
            <a:ext cx="2635250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74" hasCustomPrompt="1"/>
          </p:nvPr>
        </p:nvSpPr>
        <p:spPr>
          <a:xfrm>
            <a:off x="6048180" y="5233454"/>
            <a:ext cx="2635250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75" hasCustomPrompt="1"/>
          </p:nvPr>
        </p:nvSpPr>
        <p:spPr>
          <a:xfrm>
            <a:off x="6051551" y="1714499"/>
            <a:ext cx="2635250" cy="3514725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20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7200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49963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6049963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9"/>
          <p:cNvSpPr>
            <a:spLocks noGrp="1"/>
          </p:cNvSpPr>
          <p:nvPr>
            <p:ph type="body" sz="quarter" idx="61" hasCustomPrompt="1"/>
          </p:nvPr>
        </p:nvSpPr>
        <p:spPr>
          <a:xfrm>
            <a:off x="6049964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62" hasCustomPrompt="1"/>
          </p:nvPr>
        </p:nvSpPr>
        <p:spPr>
          <a:xfrm>
            <a:off x="6049964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6049964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64" hasCustomPrompt="1"/>
          </p:nvPr>
        </p:nvSpPr>
        <p:spPr>
          <a:xfrm>
            <a:off x="6049964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65" hasCustomPrompt="1"/>
          </p:nvPr>
        </p:nvSpPr>
        <p:spPr>
          <a:xfrm>
            <a:off x="6049964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6049964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3236911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236911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9"/>
          <p:cNvSpPr>
            <a:spLocks noGrp="1"/>
          </p:cNvSpPr>
          <p:nvPr>
            <p:ph type="body" sz="quarter" idx="67" hasCustomPrompt="1"/>
          </p:nvPr>
        </p:nvSpPr>
        <p:spPr>
          <a:xfrm>
            <a:off x="3236911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68" hasCustomPrompt="1"/>
          </p:nvPr>
        </p:nvSpPr>
        <p:spPr>
          <a:xfrm>
            <a:off x="3236911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3236911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236911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71" hasCustomPrompt="1"/>
          </p:nvPr>
        </p:nvSpPr>
        <p:spPr>
          <a:xfrm>
            <a:off x="3236911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3236911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Text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spcBef>
                <a:spcPts val="200"/>
              </a:spcBef>
              <a:buNone/>
              <a:defRPr sz="9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7201" y="1181100"/>
            <a:ext cx="8232531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B8DCEF2B-6BCD-3E49-817D-9FECD9B572F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693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57200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57200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57200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7200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57200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3236911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236911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9"/>
          <p:cNvSpPr>
            <a:spLocks noGrp="1"/>
          </p:cNvSpPr>
          <p:nvPr>
            <p:ph type="body" sz="quarter" idx="67" hasCustomPrompt="1"/>
          </p:nvPr>
        </p:nvSpPr>
        <p:spPr>
          <a:xfrm>
            <a:off x="3236911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68" hasCustomPrompt="1"/>
          </p:nvPr>
        </p:nvSpPr>
        <p:spPr>
          <a:xfrm>
            <a:off x="3236911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3236911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236911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71" hasCustomPrompt="1"/>
          </p:nvPr>
        </p:nvSpPr>
        <p:spPr>
          <a:xfrm>
            <a:off x="3236911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3236911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51550" y="1181100"/>
            <a:ext cx="2635250" cy="419735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800"/>
            </a:lvl1pPr>
            <a:lvl2pPr marL="6858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676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Background - Four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57200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3" y="168672"/>
            <a:ext cx="5821363" cy="83344"/>
          </a:xfrm>
        </p:spPr>
        <p:txBody>
          <a:bodyPr anchor="ctr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457200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457200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7200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457200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457200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59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60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 mar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031CF556-93FE-CA40-A2D2-5C8C2E07E5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49963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6049963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9"/>
          <p:cNvSpPr>
            <a:spLocks noGrp="1"/>
          </p:cNvSpPr>
          <p:nvPr>
            <p:ph type="body" sz="quarter" idx="61" hasCustomPrompt="1"/>
          </p:nvPr>
        </p:nvSpPr>
        <p:spPr>
          <a:xfrm>
            <a:off x="6049964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62" hasCustomPrompt="1"/>
          </p:nvPr>
        </p:nvSpPr>
        <p:spPr>
          <a:xfrm>
            <a:off x="6049964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6049964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64" hasCustomPrompt="1"/>
          </p:nvPr>
        </p:nvSpPr>
        <p:spPr>
          <a:xfrm>
            <a:off x="6049964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65" hasCustomPrompt="1"/>
          </p:nvPr>
        </p:nvSpPr>
        <p:spPr>
          <a:xfrm>
            <a:off x="6049964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6049964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3236911" y="1582738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236911" y="3771900"/>
            <a:ext cx="2636837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9"/>
          <p:cNvSpPr>
            <a:spLocks noGrp="1"/>
          </p:cNvSpPr>
          <p:nvPr>
            <p:ph type="body" sz="quarter" idx="67" hasCustomPrompt="1"/>
          </p:nvPr>
        </p:nvSpPr>
        <p:spPr>
          <a:xfrm>
            <a:off x="3236911" y="1181100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68" hasCustomPrompt="1"/>
          </p:nvPr>
        </p:nvSpPr>
        <p:spPr>
          <a:xfrm>
            <a:off x="3236911" y="3059113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3236911" y="1714500"/>
            <a:ext cx="2636836" cy="1346199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236911" y="3367087"/>
            <a:ext cx="2636836" cy="26987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US" sz="1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Object title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71" hasCustomPrompt="1"/>
          </p:nvPr>
        </p:nvSpPr>
        <p:spPr>
          <a:xfrm>
            <a:off x="3236911" y="5245100"/>
            <a:ext cx="2636836" cy="13335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3236911" y="3900488"/>
            <a:ext cx="2636836" cy="1344612"/>
          </a:xfrm>
          <a:noFill/>
        </p:spPr>
        <p:txBody>
          <a:bodyPr>
            <a:normAutofit/>
          </a:bodyPr>
          <a:lstStyle>
            <a:lvl1pPr marL="0" marR="0" indent="0" algn="l" defTabSz="914192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Tx/>
              <a:buNone/>
              <a:tabLst/>
              <a:defRPr sz="1200" i="0">
                <a:solidFill>
                  <a:schemeClr val="tx1"/>
                </a:solidFill>
              </a:defRPr>
            </a:lvl1pPr>
            <a:lvl2pPr>
              <a:defRPr sz="1100">
                <a:solidFill>
                  <a:srgbClr val="58595B"/>
                </a:solidFill>
              </a:defRPr>
            </a:lvl2pPr>
            <a:lvl3pPr>
              <a:defRPr sz="1100">
                <a:solidFill>
                  <a:srgbClr val="58595B"/>
                </a:solidFill>
              </a:defRPr>
            </a:lvl3pPr>
            <a:lvl4pPr>
              <a:defRPr sz="1100">
                <a:solidFill>
                  <a:srgbClr val="58595B"/>
                </a:solidFill>
              </a:defRPr>
            </a:lvl4pPr>
            <a:lvl5pPr>
              <a:defRPr sz="11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on the icons to setup objects</a:t>
            </a:r>
          </a:p>
        </p:txBody>
      </p:sp>
      <p:sp>
        <p:nvSpPr>
          <p:cNvPr id="32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99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Squares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58790" y="118044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1" y="168672"/>
            <a:ext cx="5821363" cy="83344"/>
          </a:xfrm>
        </p:spPr>
        <p:txBody>
          <a:bodyPr anchor="ctr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45" hasCustomPrompt="1"/>
          </p:nvPr>
        </p:nvSpPr>
        <p:spPr>
          <a:xfrm>
            <a:off x="458790" y="1851425"/>
            <a:ext cx="1238126" cy="53644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458790" y="252248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47" hasCustomPrompt="1"/>
          </p:nvPr>
        </p:nvSpPr>
        <p:spPr>
          <a:xfrm>
            <a:off x="458790" y="319346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458790" y="3864384"/>
            <a:ext cx="1238126" cy="53696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8790" y="4535363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1854333" y="118044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51" hasCustomPrompt="1"/>
          </p:nvPr>
        </p:nvSpPr>
        <p:spPr>
          <a:xfrm>
            <a:off x="1854333" y="1851425"/>
            <a:ext cx="1238126" cy="53644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1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1854333" y="252248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1854333" y="319346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54" hasCustomPrompt="1"/>
          </p:nvPr>
        </p:nvSpPr>
        <p:spPr>
          <a:xfrm>
            <a:off x="1854333" y="3864384"/>
            <a:ext cx="1238126" cy="53696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1854333" y="4535363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6" hasCustomPrompt="1"/>
          </p:nvPr>
        </p:nvSpPr>
        <p:spPr>
          <a:xfrm>
            <a:off x="3252658" y="118044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57" hasCustomPrompt="1"/>
          </p:nvPr>
        </p:nvSpPr>
        <p:spPr>
          <a:xfrm>
            <a:off x="3252658" y="1851425"/>
            <a:ext cx="1238126" cy="53644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7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252658" y="252248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59" hasCustomPrompt="1"/>
          </p:nvPr>
        </p:nvSpPr>
        <p:spPr>
          <a:xfrm>
            <a:off x="3252658" y="319346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9" name="Content Placeholder 6"/>
          <p:cNvSpPr>
            <a:spLocks noGrp="1"/>
          </p:cNvSpPr>
          <p:nvPr>
            <p:ph sz="quarter" idx="60" hasCustomPrompt="1"/>
          </p:nvPr>
        </p:nvSpPr>
        <p:spPr>
          <a:xfrm>
            <a:off x="3252658" y="3864384"/>
            <a:ext cx="1238126" cy="53696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0" name="Content Placeholder 6"/>
          <p:cNvSpPr>
            <a:spLocks noGrp="1"/>
          </p:cNvSpPr>
          <p:nvPr>
            <p:ph sz="quarter" idx="61" hasCustomPrompt="1"/>
          </p:nvPr>
        </p:nvSpPr>
        <p:spPr>
          <a:xfrm>
            <a:off x="3252658" y="4535363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62" hasCustomPrompt="1"/>
          </p:nvPr>
        </p:nvSpPr>
        <p:spPr>
          <a:xfrm>
            <a:off x="4648200" y="118044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2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4648200" y="1851425"/>
            <a:ext cx="1238126" cy="53644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3" name="Content Placeholder 6"/>
          <p:cNvSpPr>
            <a:spLocks noGrp="1"/>
          </p:cNvSpPr>
          <p:nvPr>
            <p:ph sz="quarter" idx="64" hasCustomPrompt="1"/>
          </p:nvPr>
        </p:nvSpPr>
        <p:spPr>
          <a:xfrm>
            <a:off x="4648200" y="2522487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4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4648200" y="319346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5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4648200" y="3864384"/>
            <a:ext cx="1238126" cy="53696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6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4648200" y="4535363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6049097" y="118044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6049097" y="1851423"/>
            <a:ext cx="1238126" cy="53644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9" name="Content Placeholder 6"/>
          <p:cNvSpPr>
            <a:spLocks noGrp="1"/>
          </p:cNvSpPr>
          <p:nvPr>
            <p:ph sz="quarter" idx="70" hasCustomPrompt="1"/>
          </p:nvPr>
        </p:nvSpPr>
        <p:spPr>
          <a:xfrm>
            <a:off x="6049097" y="252248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0" name="Content Placeholder 6"/>
          <p:cNvSpPr>
            <a:spLocks noGrp="1"/>
          </p:cNvSpPr>
          <p:nvPr>
            <p:ph sz="quarter" idx="71" hasCustomPrompt="1"/>
          </p:nvPr>
        </p:nvSpPr>
        <p:spPr>
          <a:xfrm>
            <a:off x="6049097" y="3193464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6049097" y="3864383"/>
            <a:ext cx="1238126" cy="53696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2" name="Content Placeholder 6"/>
          <p:cNvSpPr>
            <a:spLocks noGrp="1"/>
          </p:cNvSpPr>
          <p:nvPr>
            <p:ph sz="quarter" idx="73" hasCustomPrompt="1"/>
          </p:nvPr>
        </p:nvSpPr>
        <p:spPr>
          <a:xfrm>
            <a:off x="6049097" y="4535361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74" hasCustomPrompt="1"/>
          </p:nvPr>
        </p:nvSpPr>
        <p:spPr>
          <a:xfrm>
            <a:off x="7444640" y="118044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4" name="Content Placeholder 6"/>
          <p:cNvSpPr>
            <a:spLocks noGrp="1"/>
          </p:cNvSpPr>
          <p:nvPr>
            <p:ph sz="quarter" idx="75" hasCustomPrompt="1"/>
          </p:nvPr>
        </p:nvSpPr>
        <p:spPr>
          <a:xfrm>
            <a:off x="7444640" y="1851423"/>
            <a:ext cx="1238126" cy="53644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5" name="Content Placeholder 6"/>
          <p:cNvSpPr>
            <a:spLocks noGrp="1"/>
          </p:cNvSpPr>
          <p:nvPr>
            <p:ph sz="quarter" idx="76" hasCustomPrompt="1"/>
          </p:nvPr>
        </p:nvSpPr>
        <p:spPr>
          <a:xfrm>
            <a:off x="7444640" y="2522485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6" name="Content Placeholder 6"/>
          <p:cNvSpPr>
            <a:spLocks noGrp="1"/>
          </p:cNvSpPr>
          <p:nvPr>
            <p:ph sz="quarter" idx="77" hasCustomPrompt="1"/>
          </p:nvPr>
        </p:nvSpPr>
        <p:spPr>
          <a:xfrm>
            <a:off x="7444640" y="3193464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7" name="Content Placeholder 6"/>
          <p:cNvSpPr>
            <a:spLocks noGrp="1"/>
          </p:cNvSpPr>
          <p:nvPr>
            <p:ph sz="quarter" idx="78" hasCustomPrompt="1"/>
          </p:nvPr>
        </p:nvSpPr>
        <p:spPr>
          <a:xfrm>
            <a:off x="7444640" y="3864383"/>
            <a:ext cx="1238126" cy="536960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8" name="Content Placeholder 6"/>
          <p:cNvSpPr>
            <a:spLocks noGrp="1"/>
          </p:cNvSpPr>
          <p:nvPr>
            <p:ph sz="quarter" idx="79" hasCustomPrompt="1"/>
          </p:nvPr>
        </p:nvSpPr>
        <p:spPr>
          <a:xfrm>
            <a:off x="7444640" y="4535361"/>
            <a:ext cx="1238126" cy="538023"/>
          </a:xfrm>
          <a:solidFill>
            <a:schemeClr val="bg1"/>
          </a:solidFill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rgbClr val="262626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8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" name="Slide Number Placeholder 3"/>
          <p:cNvSpPr>
            <a:spLocks noGrp="1"/>
          </p:cNvSpPr>
          <p:nvPr>
            <p:ph type="sldNum" sz="quarter" idx="8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2B941B39-977F-9643-AD1E-63B61C91AFA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3402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Squares Obje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58790" y="118044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1" y="168672"/>
            <a:ext cx="5821363" cy="83344"/>
          </a:xfrm>
        </p:spPr>
        <p:txBody>
          <a:bodyPr anchor="ctr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header (Section title, etc…)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45" hasCustomPrompt="1"/>
          </p:nvPr>
        </p:nvSpPr>
        <p:spPr>
          <a:xfrm>
            <a:off x="458790" y="1851425"/>
            <a:ext cx="1238126" cy="53644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458790" y="252248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47" hasCustomPrompt="1"/>
          </p:nvPr>
        </p:nvSpPr>
        <p:spPr>
          <a:xfrm>
            <a:off x="458790" y="319346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458790" y="3864384"/>
            <a:ext cx="1238126" cy="53696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458790" y="4535363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1854333" y="118044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51" hasCustomPrompt="1"/>
          </p:nvPr>
        </p:nvSpPr>
        <p:spPr>
          <a:xfrm>
            <a:off x="1854333" y="1851425"/>
            <a:ext cx="1238126" cy="53644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1" name="Content Placeholder 6"/>
          <p:cNvSpPr>
            <a:spLocks noGrp="1"/>
          </p:cNvSpPr>
          <p:nvPr>
            <p:ph sz="quarter" idx="52" hasCustomPrompt="1"/>
          </p:nvPr>
        </p:nvSpPr>
        <p:spPr>
          <a:xfrm>
            <a:off x="1854333" y="252248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1854333" y="319346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54" hasCustomPrompt="1"/>
          </p:nvPr>
        </p:nvSpPr>
        <p:spPr>
          <a:xfrm>
            <a:off x="1854333" y="3864384"/>
            <a:ext cx="1238126" cy="53696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4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1854333" y="4535363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6" hasCustomPrompt="1"/>
          </p:nvPr>
        </p:nvSpPr>
        <p:spPr>
          <a:xfrm>
            <a:off x="3252658" y="118044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57" hasCustomPrompt="1"/>
          </p:nvPr>
        </p:nvSpPr>
        <p:spPr>
          <a:xfrm>
            <a:off x="3252658" y="1851425"/>
            <a:ext cx="1238126" cy="53644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7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252658" y="252248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59" hasCustomPrompt="1"/>
          </p:nvPr>
        </p:nvSpPr>
        <p:spPr>
          <a:xfrm>
            <a:off x="3252658" y="319346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49" name="Content Placeholder 6"/>
          <p:cNvSpPr>
            <a:spLocks noGrp="1"/>
          </p:cNvSpPr>
          <p:nvPr>
            <p:ph sz="quarter" idx="60" hasCustomPrompt="1"/>
          </p:nvPr>
        </p:nvSpPr>
        <p:spPr>
          <a:xfrm>
            <a:off x="3252658" y="3864384"/>
            <a:ext cx="1238126" cy="53696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0" name="Content Placeholder 6"/>
          <p:cNvSpPr>
            <a:spLocks noGrp="1"/>
          </p:cNvSpPr>
          <p:nvPr>
            <p:ph sz="quarter" idx="61" hasCustomPrompt="1"/>
          </p:nvPr>
        </p:nvSpPr>
        <p:spPr>
          <a:xfrm>
            <a:off x="3252658" y="4535363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62" hasCustomPrompt="1"/>
          </p:nvPr>
        </p:nvSpPr>
        <p:spPr>
          <a:xfrm>
            <a:off x="4648200" y="118044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2" name="Content Placeholder 6"/>
          <p:cNvSpPr>
            <a:spLocks noGrp="1"/>
          </p:cNvSpPr>
          <p:nvPr>
            <p:ph sz="quarter" idx="63" hasCustomPrompt="1"/>
          </p:nvPr>
        </p:nvSpPr>
        <p:spPr>
          <a:xfrm>
            <a:off x="4648200" y="1851425"/>
            <a:ext cx="1238126" cy="53644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3" name="Content Placeholder 6"/>
          <p:cNvSpPr>
            <a:spLocks noGrp="1"/>
          </p:cNvSpPr>
          <p:nvPr>
            <p:ph sz="quarter" idx="64" hasCustomPrompt="1"/>
          </p:nvPr>
        </p:nvSpPr>
        <p:spPr>
          <a:xfrm>
            <a:off x="4648200" y="2522487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4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4648200" y="319346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5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4648200" y="3864384"/>
            <a:ext cx="1238126" cy="53696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6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4648200" y="4535363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6049097" y="118044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8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6049097" y="1851423"/>
            <a:ext cx="1238126" cy="53644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59" name="Content Placeholder 6"/>
          <p:cNvSpPr>
            <a:spLocks noGrp="1"/>
          </p:cNvSpPr>
          <p:nvPr>
            <p:ph sz="quarter" idx="70" hasCustomPrompt="1"/>
          </p:nvPr>
        </p:nvSpPr>
        <p:spPr>
          <a:xfrm>
            <a:off x="6049097" y="252248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0" name="Content Placeholder 6"/>
          <p:cNvSpPr>
            <a:spLocks noGrp="1"/>
          </p:cNvSpPr>
          <p:nvPr>
            <p:ph sz="quarter" idx="71" hasCustomPrompt="1"/>
          </p:nvPr>
        </p:nvSpPr>
        <p:spPr>
          <a:xfrm>
            <a:off x="6049097" y="3193464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1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6049097" y="3864383"/>
            <a:ext cx="1238126" cy="53696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2" name="Content Placeholder 6"/>
          <p:cNvSpPr>
            <a:spLocks noGrp="1"/>
          </p:cNvSpPr>
          <p:nvPr>
            <p:ph sz="quarter" idx="73" hasCustomPrompt="1"/>
          </p:nvPr>
        </p:nvSpPr>
        <p:spPr>
          <a:xfrm>
            <a:off x="6049097" y="4535361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74" hasCustomPrompt="1"/>
          </p:nvPr>
        </p:nvSpPr>
        <p:spPr>
          <a:xfrm>
            <a:off x="7444640" y="118044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4" name="Content Placeholder 6"/>
          <p:cNvSpPr>
            <a:spLocks noGrp="1"/>
          </p:cNvSpPr>
          <p:nvPr>
            <p:ph sz="quarter" idx="75" hasCustomPrompt="1"/>
          </p:nvPr>
        </p:nvSpPr>
        <p:spPr>
          <a:xfrm>
            <a:off x="7444640" y="1851423"/>
            <a:ext cx="1238126" cy="53644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5" name="Content Placeholder 6"/>
          <p:cNvSpPr>
            <a:spLocks noGrp="1"/>
          </p:cNvSpPr>
          <p:nvPr>
            <p:ph sz="quarter" idx="76" hasCustomPrompt="1"/>
          </p:nvPr>
        </p:nvSpPr>
        <p:spPr>
          <a:xfrm>
            <a:off x="7444640" y="2522485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6" name="Content Placeholder 6"/>
          <p:cNvSpPr>
            <a:spLocks noGrp="1"/>
          </p:cNvSpPr>
          <p:nvPr>
            <p:ph sz="quarter" idx="77" hasCustomPrompt="1"/>
          </p:nvPr>
        </p:nvSpPr>
        <p:spPr>
          <a:xfrm>
            <a:off x="7444640" y="3193464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7" name="Content Placeholder 6"/>
          <p:cNvSpPr>
            <a:spLocks noGrp="1"/>
          </p:cNvSpPr>
          <p:nvPr>
            <p:ph sz="quarter" idx="78" hasCustomPrompt="1"/>
          </p:nvPr>
        </p:nvSpPr>
        <p:spPr>
          <a:xfrm>
            <a:off x="7444640" y="3864383"/>
            <a:ext cx="1238126" cy="536960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68" name="Content Placeholder 6"/>
          <p:cNvSpPr>
            <a:spLocks noGrp="1"/>
          </p:cNvSpPr>
          <p:nvPr>
            <p:ph sz="quarter" idx="79" hasCustomPrompt="1"/>
          </p:nvPr>
        </p:nvSpPr>
        <p:spPr>
          <a:xfrm>
            <a:off x="7444640" y="4535361"/>
            <a:ext cx="1238126" cy="538023"/>
          </a:xfrm>
          <a:noFill/>
        </p:spPr>
        <p:txBody>
          <a:bodyPr>
            <a:noAutofit/>
          </a:bodyPr>
          <a:lstStyle>
            <a:lvl1pPr marL="0" marR="0" indent="0" algn="l" defTabSz="810433" rtl="0" eaLnBrk="1" fontAlgn="auto" latinLnBrk="0" hangingPunct="1"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buClr>
                <a:schemeClr val="accent1"/>
              </a:buClr>
              <a:buSzPct val="70000"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2pPr>
            <a:lvl3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900">
                <a:solidFill>
                  <a:srgbClr val="58595B"/>
                </a:solidFill>
              </a:defRPr>
            </a:lvl3pPr>
            <a:lvl4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4pPr>
            <a:lvl5pPr>
              <a:lnSpc>
                <a:spcPct val="114000"/>
              </a:lnSpc>
              <a:spcBef>
                <a:spcPts val="177"/>
              </a:spcBef>
              <a:spcAft>
                <a:spcPts val="177"/>
              </a:spcAft>
              <a:defRPr sz="8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add objects</a:t>
            </a: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80"/>
          </p:nvPr>
        </p:nvSpPr>
        <p:spPr>
          <a:xfrm>
            <a:off x="228600" y="5461000"/>
            <a:ext cx="5821363" cy="84138"/>
          </a:xfrm>
        </p:spPr>
        <p:txBody>
          <a:bodyPr rIns="0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" name="Slide Number Placeholder 3"/>
          <p:cNvSpPr>
            <a:spLocks noGrp="1"/>
          </p:cNvSpPr>
          <p:nvPr>
            <p:ph type="sldNum" sz="quarter" idx="81"/>
          </p:nvPr>
        </p:nvSpPr>
        <p:spPr>
          <a:xfrm>
            <a:off x="8686800" y="5464175"/>
            <a:ext cx="227013" cy="80963"/>
          </a:xfrm>
        </p:spPr>
        <p:txBody>
          <a:bodyPr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96D748B4-0132-6743-AB3E-DBCF4A3D6E9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4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38" y="169863"/>
            <a:ext cx="85416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9597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1"/>
            <a:ext cx="9143999" cy="685280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3622089" y="4762500"/>
            <a:ext cx="5521911" cy="628650"/>
            <a:chOff x="3622089" y="4762500"/>
            <a:chExt cx="5521911" cy="62865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622089" y="4762500"/>
              <a:ext cx="5521911" cy="628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0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3856721" y="4918349"/>
              <a:ext cx="5134545" cy="226400"/>
              <a:chOff x="3803405" y="4962885"/>
              <a:chExt cx="5156445" cy="227365"/>
            </a:xfrm>
          </p:grpSpPr>
          <p:sp>
            <p:nvSpPr>
              <p:cNvPr id="20" name="TextBox 11"/>
              <p:cNvSpPr txBox="1">
                <a:spLocks noChangeArrowheads="1"/>
              </p:cNvSpPr>
              <p:nvPr userDrawn="1"/>
            </p:nvSpPr>
            <p:spPr bwMode="auto">
              <a:xfrm>
                <a:off x="7050885" y="5043401"/>
                <a:ext cx="826470" cy="139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900" b="0" dirty="0">
                    <a:solidFill>
                      <a:schemeClr val="bg1"/>
                    </a:solidFill>
                    <a:latin typeface="+mn-lt"/>
                    <a:cs typeface="Purista-Medium"/>
                  </a:rPr>
                  <a:t>SWEDEN</a:t>
                </a:r>
              </a:p>
            </p:txBody>
          </p:sp>
          <p:sp>
            <p:nvSpPr>
              <p:cNvPr id="21" name="TextBox 11"/>
              <p:cNvSpPr txBox="1">
                <a:spLocks noChangeArrowheads="1"/>
              </p:cNvSpPr>
              <p:nvPr userDrawn="1"/>
            </p:nvSpPr>
            <p:spPr bwMode="auto">
              <a:xfrm>
                <a:off x="5968392" y="5043401"/>
                <a:ext cx="826470" cy="139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900" b="0" dirty="0">
                    <a:solidFill>
                      <a:schemeClr val="bg1"/>
                    </a:solidFill>
                    <a:latin typeface="+mn-lt"/>
                    <a:cs typeface="Purista-Medium"/>
                  </a:rPr>
                  <a:t>NORWAY</a:t>
                </a: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 userDrawn="1"/>
            </p:nvSpPr>
            <p:spPr bwMode="auto">
              <a:xfrm>
                <a:off x="3803405" y="5043401"/>
                <a:ext cx="82647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900" b="0" dirty="0">
                    <a:solidFill>
                      <a:schemeClr val="bg1"/>
                    </a:solidFill>
                    <a:latin typeface="+mn-lt"/>
                    <a:cs typeface="Purista-Medium"/>
                  </a:rPr>
                  <a:t>AUSTRIA</a:t>
                </a:r>
              </a:p>
            </p:txBody>
          </p:sp>
          <p:sp>
            <p:nvSpPr>
              <p:cNvPr id="23" name="TextBox 11"/>
              <p:cNvSpPr txBox="1">
                <a:spLocks noChangeArrowheads="1"/>
              </p:cNvSpPr>
              <p:nvPr userDrawn="1"/>
            </p:nvSpPr>
            <p:spPr bwMode="auto">
              <a:xfrm>
                <a:off x="8018725" y="5035706"/>
                <a:ext cx="941125" cy="154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latin typeface="+mn-lt"/>
                    <a:cs typeface="Purista-Medium"/>
                  </a:rPr>
                  <a:t>GREENLAND</a:t>
                </a:r>
              </a:p>
            </p:txBody>
          </p:sp>
          <p:sp>
            <p:nvSpPr>
              <p:cNvPr id="24" name="TextBox 11"/>
              <p:cNvSpPr txBox="1">
                <a:spLocks noChangeArrowheads="1"/>
              </p:cNvSpPr>
              <p:nvPr userDrawn="1"/>
            </p:nvSpPr>
            <p:spPr bwMode="auto">
              <a:xfrm>
                <a:off x="4885898" y="5043401"/>
                <a:ext cx="82647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defTabSz="912813"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900" b="0" dirty="0">
                    <a:solidFill>
                      <a:schemeClr val="bg1"/>
                    </a:solidFill>
                    <a:latin typeface="+mn-lt"/>
                    <a:cs typeface="Purista-Medium"/>
                  </a:rPr>
                  <a:t>DENMARK</a:t>
                </a:r>
              </a:p>
            </p:txBody>
          </p:sp>
          <p:cxnSp>
            <p:nvCxnSpPr>
              <p:cNvPr id="25" name="Straight Connector 24"/>
              <p:cNvCxnSpPr/>
              <p:nvPr userDrawn="1"/>
            </p:nvCxnSpPr>
            <p:spPr>
              <a:xfrm>
                <a:off x="3803405" y="4962885"/>
                <a:ext cx="4997353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oli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Isosceles Triangle 25"/>
              <p:cNvSpPr/>
              <p:nvPr userDrawn="1"/>
            </p:nvSpPr>
            <p:spPr>
              <a:xfrm rot="10800000">
                <a:off x="8407726" y="4965605"/>
                <a:ext cx="86466" cy="4882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87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9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179576"/>
            <a:ext cx="8228013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7013" y="5462588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5213" y="5465763"/>
            <a:ext cx="228600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509587"/>
            <a:ext cx="8229600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717" r:id="rId2"/>
    <p:sldLayoutId id="2147484720" r:id="rId3"/>
    <p:sldLayoutId id="2147484722" r:id="rId4"/>
    <p:sldLayoutId id="2147484825" r:id="rId5"/>
    <p:sldLayoutId id="2147484826" r:id="rId6"/>
    <p:sldLayoutId id="2147484827" r:id="rId7"/>
    <p:sldLayoutId id="2147484822" r:id="rId8"/>
    <p:sldLayoutId id="2147484823" r:id="rId9"/>
    <p:sldLayoutId id="2147484828" r:id="rId10"/>
    <p:sldLayoutId id="2147484829" r:id="rId11"/>
    <p:sldLayoutId id="2147484830" r:id="rId12"/>
    <p:sldLayoutId id="2147484831" r:id="rId13"/>
    <p:sldLayoutId id="2147484832" r:id="rId14"/>
    <p:sldLayoutId id="2147484833" r:id="rId15"/>
    <p:sldLayoutId id="2147484834" r:id="rId16"/>
    <p:sldLayoutId id="2147484835" r:id="rId17"/>
    <p:sldLayoutId id="2147484836" r:id="rId18"/>
    <p:sldLayoutId id="2147484837" r:id="rId19"/>
    <p:sldLayoutId id="2147484838" r:id="rId20"/>
    <p:sldLayoutId id="2147484839" r:id="rId21"/>
    <p:sldLayoutId id="2147484840" r:id="rId22"/>
    <p:sldLayoutId id="2147484841" r:id="rId23"/>
    <p:sldLayoutId id="2147484842" r:id="rId24"/>
    <p:sldLayoutId id="2147484843" r:id="rId25"/>
    <p:sldLayoutId id="2147484844" r:id="rId26"/>
    <p:sldLayoutId id="2147484845" r:id="rId27"/>
    <p:sldLayoutId id="2147484846" r:id="rId28"/>
    <p:sldLayoutId id="2147484847" r:id="rId29"/>
    <p:sldLayoutId id="2147484848" r:id="rId30"/>
    <p:sldLayoutId id="2147484849" r:id="rId31"/>
    <p:sldLayoutId id="2147484850" r:id="rId32"/>
    <p:sldLayoutId id="2147484851" r:id="rId33"/>
    <p:sldLayoutId id="2147484852" r:id="rId34"/>
    <p:sldLayoutId id="2147484853" r:id="rId35"/>
    <p:sldLayoutId id="2147484854" r:id="rId36"/>
    <p:sldLayoutId id="2147484855" r:id="rId37"/>
    <p:sldLayoutId id="2147484856" r:id="rId38"/>
    <p:sldLayoutId id="2147484857" r:id="rId39"/>
    <p:sldLayoutId id="2147484858" r:id="rId40"/>
    <p:sldLayoutId id="2147484859" r:id="rId41"/>
    <p:sldLayoutId id="2147484860" r:id="rId42"/>
    <p:sldLayoutId id="2147484861" r:id="rId43"/>
    <p:sldLayoutId id="2147484862" r:id="rId44"/>
    <p:sldLayoutId id="2147484863" r:id="rId45"/>
    <p:sldLayoutId id="2147484864" r:id="rId46"/>
    <p:sldLayoutId id="2147484865" r:id="rId47"/>
    <p:sldLayoutId id="2147484866" r:id="rId48"/>
    <p:sldLayoutId id="2147484867" r:id="rId49"/>
    <p:sldLayoutId id="2147484868" r:id="rId50"/>
    <p:sldLayoutId id="2147484869" r:id="rId51"/>
    <p:sldLayoutId id="2147484870" r:id="rId52"/>
    <p:sldLayoutId id="2147484871" r:id="rId53"/>
    <p:sldLayoutId id="2147484872" r:id="rId54"/>
    <p:sldLayoutId id="2147484873" r:id="rId55"/>
    <p:sldLayoutId id="2147484874" r:id="rId56"/>
    <p:sldLayoutId id="2147484875" r:id="rId57"/>
    <p:sldLayoutId id="2147484876" r:id="rId58"/>
    <p:sldLayoutId id="2147484877" r:id="rId59"/>
    <p:sldLayoutId id="2147484878" r:id="rId60"/>
    <p:sldLayoutId id="2147484879" r:id="rId61"/>
    <p:sldLayoutId id="2147484880" r:id="rId62"/>
    <p:sldLayoutId id="2147484881" r:id="rId63"/>
    <p:sldLayoutId id="2147484882" r:id="rId64"/>
    <p:sldLayoutId id="2147484883" r:id="rId65"/>
    <p:sldLayoutId id="2147484884" r:id="rId66"/>
    <p:sldLayoutId id="2147484885" r:id="rId67"/>
    <p:sldLayoutId id="2147484886" r:id="rId68"/>
    <p:sldLayoutId id="2147484887" r:id="rId69"/>
    <p:sldLayoutId id="2147484888" r:id="rId70"/>
    <p:sldLayoutId id="2147484889" r:id="rId71"/>
    <p:sldLayoutId id="2147484890" r:id="rId72"/>
    <p:sldLayoutId id="2147484891" r:id="rId73"/>
    <p:sldLayoutId id="2147484892" r:id="rId74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Myriad Pro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342900" indent="-342900" algn="l" defTabSz="809625" rtl="0" eaLnBrk="1" fontAlgn="base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accent1"/>
        </a:buClr>
        <a:buSzPct val="100000"/>
        <a:buBlip>
          <a:blip r:embed="rId76"/>
        </a:buBlip>
        <a:defRPr lang="en-US" sz="1400" kern="1200" baseline="0" dirty="0">
          <a:solidFill>
            <a:srgbClr val="0D0D0D"/>
          </a:solidFill>
          <a:latin typeface="+mn-lt"/>
          <a:ea typeface="ＭＳ Ｐゴシック" charset="0"/>
          <a:cs typeface="Myriad Pro Light"/>
        </a:defRPr>
      </a:lvl1pPr>
      <a:lvl2pPr marL="685800" indent="-342900" algn="l" defTabSz="809625" rtl="0" eaLnBrk="1" fontAlgn="base" hangingPunct="1">
        <a:lnSpc>
          <a:spcPct val="120000"/>
        </a:lnSpc>
        <a:spcBef>
          <a:spcPts val="200"/>
        </a:spcBef>
        <a:spcAft>
          <a:spcPts val="200"/>
        </a:spcAft>
        <a:buSzPct val="100000"/>
        <a:buBlip>
          <a:blip r:embed="rId77"/>
        </a:buBlip>
        <a:defRPr lang="en-US" sz="1200" kern="1200" dirty="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0"/>
          <a:cs typeface="Myriad Pro Light"/>
        </a:defRPr>
      </a:lvl2pPr>
      <a:lvl3pPr marL="612775" indent="-207963" algn="l" defTabSz="809625" rtl="0" eaLnBrk="1" fontAlgn="base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charset="0"/>
        <a:buChar char="•"/>
        <a:defRPr lang="en-US" sz="1100" kern="1200" dirty="0">
          <a:solidFill>
            <a:srgbClr val="0D0D0D"/>
          </a:solidFill>
          <a:latin typeface="+mn-lt"/>
          <a:ea typeface="ＭＳ Ｐゴシック" charset="0"/>
          <a:cs typeface="Myriad Pro Light"/>
        </a:defRPr>
      </a:lvl3pPr>
      <a:lvl4pPr marL="809625" indent="-196850" algn="l" defTabSz="809625" rtl="0" eaLnBrk="1" fontAlgn="base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charset="0"/>
        <a:buChar char="•"/>
        <a:defRPr lang="en-US" sz="1000" kern="1200" dirty="0">
          <a:solidFill>
            <a:srgbClr val="0D0D0D"/>
          </a:solidFill>
          <a:latin typeface="+mn-lt"/>
          <a:ea typeface="ＭＳ Ｐゴシック" charset="0"/>
          <a:cs typeface="Myriad Pro Light"/>
        </a:defRPr>
      </a:lvl4pPr>
      <a:lvl5pPr marL="1017588" indent="-207963" algn="l" defTabSz="809625" rtl="0" eaLnBrk="1" fontAlgn="base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tx2"/>
        </a:buClr>
        <a:buSzPct val="90000"/>
        <a:buFont typeface="Arial" charset="0"/>
        <a:buChar char="•"/>
        <a:tabLst>
          <a:tab pos="1017588" algn="l"/>
        </a:tabLst>
        <a:defRPr lang="en-US" sz="1000" kern="1200" dirty="0">
          <a:solidFill>
            <a:srgbClr val="0D0D0D"/>
          </a:solidFill>
          <a:latin typeface="+mn-lt"/>
          <a:ea typeface="ＭＳ Ｐゴシック" charset="0"/>
          <a:cs typeface="Myriad Pro Light"/>
        </a:defRPr>
      </a:lvl5pPr>
      <a:lvl6pPr marL="2228690" indent="-202608" algn="l" defTabSz="8104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8104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8104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8104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-34636" y="779463"/>
            <a:ext cx="5888038" cy="18811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561968" y="1084263"/>
            <a:ext cx="1830394" cy="578582"/>
          </a:xfrm>
        </p:spPr>
        <p:txBody>
          <a:bodyPr/>
          <a:lstStyle/>
          <a:p>
            <a:r>
              <a:rPr lang="en-US" dirty="0" err="1"/>
              <a:t>Namminersorlutik</a:t>
            </a:r>
            <a:r>
              <a:rPr lang="en-US" dirty="0"/>
              <a:t> </a:t>
            </a:r>
            <a:r>
              <a:rPr lang="en-US" dirty="0" err="1"/>
              <a:t>Oqartussat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2200" y="1084263"/>
            <a:ext cx="3001962" cy="936624"/>
          </a:xfrm>
        </p:spPr>
        <p:txBody>
          <a:bodyPr/>
          <a:lstStyle/>
          <a:p>
            <a:r>
              <a:rPr lang="en-US" sz="1800" dirty="0" err="1"/>
              <a:t>Ilinniarnertuunngorniarnerup</a:t>
            </a:r>
            <a:r>
              <a:rPr lang="en-US" sz="1800" dirty="0"/>
              <a:t> </a:t>
            </a:r>
            <a:r>
              <a:rPr lang="en-US" sz="1800" dirty="0" err="1"/>
              <a:t>iluarsartuuteqqinneranik</a:t>
            </a:r>
            <a:r>
              <a:rPr lang="en-US" sz="1800" dirty="0"/>
              <a:t> </a:t>
            </a:r>
            <a:r>
              <a:rPr lang="en-US" sz="1800" dirty="0" err="1"/>
              <a:t>naliliineq</a:t>
            </a:r>
            <a:endParaRPr lang="en-US" sz="18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82200" y="2014539"/>
            <a:ext cx="3001962" cy="404812"/>
          </a:xfrm>
        </p:spPr>
        <p:txBody>
          <a:bodyPr/>
          <a:lstStyle/>
          <a:p>
            <a:r>
              <a:rPr lang="en-US" sz="1200" dirty="0" err="1"/>
              <a:t>Ilinniarfiit</a:t>
            </a:r>
            <a:r>
              <a:rPr lang="en-US" sz="1200" dirty="0"/>
              <a:t> </a:t>
            </a:r>
            <a:r>
              <a:rPr lang="en-US" sz="1200" dirty="0" err="1"/>
              <a:t>akimorlugit</a:t>
            </a:r>
            <a:r>
              <a:rPr lang="en-US" sz="1200" dirty="0"/>
              <a:t> </a:t>
            </a:r>
            <a:r>
              <a:rPr lang="en-US" sz="1200" dirty="0" err="1"/>
              <a:t>nalunaarusiaq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16988" y="5464175"/>
            <a:ext cx="227012" cy="80963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339E812A-39F1-5242-98BC-F5E2CE45647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84162" y="995301"/>
            <a:ext cx="0" cy="1335088"/>
          </a:xfrm>
          <a:prstGeom prst="line">
            <a:avLst/>
          </a:prstGeom>
          <a:ln w="12700">
            <a:solidFill>
              <a:schemeClr val="bg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3561968" y="2010244"/>
            <a:ext cx="1830394" cy="542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</a:rPr>
              <a:t>Marts 2016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endParaRPr lang="da-DK" sz="1400" dirty="0" err="1">
              <a:solidFill>
                <a:schemeClr val="bg1"/>
              </a:solidFill>
              <a:latin typeface="+mn-l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8"/>
          </p:nvPr>
        </p:nvSpPr>
        <p:spPr>
          <a:xfrm>
            <a:off x="457200" y="1238250"/>
            <a:ext cx="4032000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Maani</a:t>
            </a:r>
            <a:r>
              <a:rPr lang="da-DK" sz="950" dirty="0"/>
              <a:t>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pisortatigut</a:t>
            </a:r>
            <a:r>
              <a:rPr lang="da-DK" sz="950" dirty="0"/>
              <a:t> </a:t>
            </a:r>
            <a:r>
              <a:rPr lang="da-DK" sz="950" dirty="0" err="1"/>
              <a:t>sinaakkutit</a:t>
            </a:r>
            <a:r>
              <a:rPr lang="da-DK" sz="950" dirty="0"/>
              <a:t> </a:t>
            </a:r>
            <a:r>
              <a:rPr lang="da-DK" sz="950" dirty="0" err="1"/>
              <a:t>siuarsimaffigineqarluarput</a:t>
            </a:r>
            <a:r>
              <a:rPr lang="da-DK" sz="950" dirty="0"/>
              <a:t>,  </a:t>
            </a:r>
            <a:r>
              <a:rPr lang="da-DK" sz="950" dirty="0" err="1"/>
              <a:t>soorlu</a:t>
            </a:r>
            <a:r>
              <a:rPr lang="da-DK" sz="950" dirty="0"/>
              <a:t> </a:t>
            </a:r>
            <a:r>
              <a:rPr lang="da-DK" sz="950" dirty="0" err="1"/>
              <a:t>ilinniartortaartarneq</a:t>
            </a:r>
            <a:r>
              <a:rPr lang="da-DK" sz="950" dirty="0"/>
              <a:t>,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pisinnaasaat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siunnersuisartoqatigiit</a:t>
            </a:r>
            <a:r>
              <a:rPr lang="da-DK" sz="950" dirty="0"/>
              <a:t>. </a:t>
            </a:r>
            <a:r>
              <a:rPr lang="da-DK" sz="950" dirty="0" err="1"/>
              <a:t>Akerlianik</a:t>
            </a:r>
            <a:r>
              <a:rPr lang="da-DK" sz="950" dirty="0"/>
              <a:t> GUX </a:t>
            </a:r>
            <a:r>
              <a:rPr lang="da-DK" sz="950" dirty="0" err="1"/>
              <a:t>Qaqortumi</a:t>
            </a:r>
            <a:r>
              <a:rPr lang="da-DK" sz="950" dirty="0"/>
              <a:t>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piviusunngortinniagassaapput</a:t>
            </a:r>
            <a:r>
              <a:rPr lang="da-DK" sz="950" dirty="0"/>
              <a:t> </a:t>
            </a:r>
            <a:r>
              <a:rPr lang="da-DK" sz="950" dirty="0" err="1"/>
              <a:t>ilinniartitsisoqatigeeqarneq</a:t>
            </a:r>
            <a:r>
              <a:rPr lang="da-DK" sz="950" dirty="0"/>
              <a:t>,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aaqqissuussamik</a:t>
            </a:r>
            <a:r>
              <a:rPr lang="da-DK" sz="950" dirty="0"/>
              <a:t> </a:t>
            </a:r>
            <a:r>
              <a:rPr lang="da-DK" sz="950" dirty="0" err="1"/>
              <a:t>ingerlatsinerit</a:t>
            </a:r>
            <a:r>
              <a:rPr lang="da-DK" sz="950" dirty="0"/>
              <a:t>, </a:t>
            </a:r>
            <a:r>
              <a:rPr lang="da-DK" sz="950" dirty="0" err="1"/>
              <a:t>namminerlu</a:t>
            </a:r>
            <a:r>
              <a:rPr lang="da-DK" sz="950" dirty="0"/>
              <a:t> </a:t>
            </a:r>
            <a:r>
              <a:rPr lang="da-DK" sz="950" dirty="0" err="1"/>
              <a:t>kajumissutsimik</a:t>
            </a:r>
            <a:r>
              <a:rPr lang="da-DK" sz="950" dirty="0"/>
              <a:t> </a:t>
            </a:r>
            <a:r>
              <a:rPr lang="da-DK" sz="950" dirty="0" err="1"/>
              <a:t>ilinniarnerit</a:t>
            </a:r>
            <a:r>
              <a:rPr lang="da-DK" sz="950" dirty="0"/>
              <a:t>, </a:t>
            </a:r>
            <a:r>
              <a:rPr lang="da-DK" sz="950" dirty="0" err="1"/>
              <a:t>faginik</a:t>
            </a:r>
            <a:r>
              <a:rPr lang="da-DK" sz="950" dirty="0"/>
              <a:t> </a:t>
            </a:r>
            <a:r>
              <a:rPr lang="da-DK" sz="950" dirty="0" err="1"/>
              <a:t>akimuineq</a:t>
            </a:r>
            <a:r>
              <a:rPr lang="da-DK" sz="950" dirty="0"/>
              <a:t> </a:t>
            </a:r>
            <a:r>
              <a:rPr lang="da-DK" sz="950" dirty="0" err="1"/>
              <a:t>ingerlaavartumillu</a:t>
            </a:r>
            <a:r>
              <a:rPr lang="da-DK" sz="950" dirty="0"/>
              <a:t> </a:t>
            </a:r>
            <a:r>
              <a:rPr lang="da-DK" sz="950" dirty="0" err="1"/>
              <a:t>naliliisarneq</a:t>
            </a:r>
            <a:r>
              <a:rPr lang="da-DK" sz="950" dirty="0"/>
              <a:t>.</a:t>
            </a:r>
            <a:endParaRPr lang="da-DK" sz="950" u="sng" dirty="0"/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Faginik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akimuineq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imminerminik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ineriartussasoq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ilimagineqarpoq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Aqutsisut</a:t>
            </a:r>
            <a:r>
              <a:rPr lang="da-DK" sz="950" dirty="0"/>
              <a:t> </a:t>
            </a:r>
            <a:r>
              <a:rPr lang="da-DK" sz="950" dirty="0" err="1"/>
              <a:t>ilinniartitsisullu</a:t>
            </a:r>
            <a:r>
              <a:rPr lang="da-DK" sz="950" dirty="0"/>
              <a:t> </a:t>
            </a:r>
            <a:r>
              <a:rPr lang="da-DK" sz="950" dirty="0" err="1"/>
              <a:t>misigivaat</a:t>
            </a:r>
            <a:r>
              <a:rPr lang="da-DK" sz="950" dirty="0"/>
              <a:t> </a:t>
            </a:r>
            <a:r>
              <a:rPr lang="da-DK" sz="950" dirty="0" err="1"/>
              <a:t>pitsaasumik</a:t>
            </a:r>
            <a:r>
              <a:rPr lang="da-DK" sz="950" dirty="0"/>
              <a:t> </a:t>
            </a:r>
            <a:r>
              <a:rPr lang="da-DK" sz="950" dirty="0" err="1"/>
              <a:t>akmuilluni</a:t>
            </a:r>
            <a:r>
              <a:rPr lang="da-DK" sz="950" dirty="0"/>
              <a:t> </a:t>
            </a:r>
            <a:r>
              <a:rPr lang="da-DK" sz="950" dirty="0" err="1"/>
              <a:t>ilinniartitsineq</a:t>
            </a:r>
            <a:r>
              <a:rPr lang="da-DK" sz="950" dirty="0"/>
              <a:t> ‘</a:t>
            </a:r>
            <a:r>
              <a:rPr lang="da-DK" sz="950" dirty="0" err="1"/>
              <a:t>immineerluni</a:t>
            </a:r>
            <a:r>
              <a:rPr lang="da-DK" sz="950" dirty="0"/>
              <a:t> </a:t>
            </a:r>
            <a:r>
              <a:rPr lang="da-DK" sz="950" dirty="0" err="1"/>
              <a:t>ineriartortoq</a:t>
            </a:r>
            <a:r>
              <a:rPr lang="da-DK" sz="950" dirty="0"/>
              <a:t>’ –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imminnut</a:t>
            </a:r>
            <a:r>
              <a:rPr lang="da-DK" sz="950" dirty="0"/>
              <a:t> </a:t>
            </a:r>
            <a:r>
              <a:rPr lang="da-DK" sz="950" dirty="0" err="1"/>
              <a:t>ikioqatigiinnerisigut</a:t>
            </a:r>
            <a:r>
              <a:rPr lang="da-DK" sz="950" dirty="0"/>
              <a:t> </a:t>
            </a:r>
            <a:r>
              <a:rPr lang="da-DK" sz="950" dirty="0" err="1"/>
              <a:t>naleqquffiatigullu</a:t>
            </a:r>
            <a:r>
              <a:rPr lang="da-DK" sz="950" dirty="0"/>
              <a:t> </a:t>
            </a:r>
            <a:r>
              <a:rPr lang="da-DK" sz="950" dirty="0" err="1"/>
              <a:t>ingerlatsinerit</a:t>
            </a:r>
            <a:r>
              <a:rPr lang="da-DK" sz="950" dirty="0"/>
              <a:t> </a:t>
            </a:r>
            <a:r>
              <a:rPr lang="da-DK" sz="950" dirty="0" err="1"/>
              <a:t>ataatsimoortinnerisigut</a:t>
            </a:r>
            <a:r>
              <a:rPr lang="da-DK" sz="950" dirty="0"/>
              <a:t>. </a:t>
            </a:r>
            <a:r>
              <a:rPr lang="da-DK" sz="950" dirty="0" err="1"/>
              <a:t>Apersorneqartut</a:t>
            </a:r>
            <a:r>
              <a:rPr lang="da-DK" sz="950" dirty="0"/>
              <a:t> </a:t>
            </a:r>
            <a:r>
              <a:rPr lang="da-DK" sz="950" dirty="0" err="1"/>
              <a:t>akimuilluni</a:t>
            </a:r>
            <a:r>
              <a:rPr lang="da-DK" sz="950" dirty="0"/>
              <a:t> </a:t>
            </a:r>
            <a:r>
              <a:rPr lang="da-DK" sz="950" dirty="0" err="1"/>
              <a:t>ingerlatsinerit</a:t>
            </a:r>
            <a:r>
              <a:rPr lang="da-DK" sz="950" dirty="0"/>
              <a:t> </a:t>
            </a:r>
            <a:r>
              <a:rPr lang="da-DK" sz="950" dirty="0" err="1"/>
              <a:t>arlalinnik</a:t>
            </a:r>
            <a:r>
              <a:rPr lang="da-DK" sz="950" dirty="0"/>
              <a:t> </a:t>
            </a:r>
            <a:r>
              <a:rPr lang="da-DK" sz="950" dirty="0" err="1"/>
              <a:t>unamminartoqartippaat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  <a:r>
              <a:rPr lang="da-DK" sz="950" dirty="0"/>
              <a:t> As. </a:t>
            </a:r>
            <a:r>
              <a:rPr lang="da-DK" sz="950" dirty="0" err="1"/>
              <a:t>ingerlatsinissat</a:t>
            </a:r>
            <a:r>
              <a:rPr lang="da-DK" sz="950" dirty="0"/>
              <a:t> </a:t>
            </a:r>
            <a:r>
              <a:rPr lang="da-DK" sz="950" dirty="0" err="1"/>
              <a:t>ataqatigiissarnissaannut</a:t>
            </a:r>
            <a:r>
              <a:rPr lang="da-DK" sz="950" dirty="0"/>
              <a:t> </a:t>
            </a:r>
            <a:r>
              <a:rPr lang="da-DK" sz="950" dirty="0" err="1"/>
              <a:t>pilersaarusiornissaannullu</a:t>
            </a:r>
            <a:r>
              <a:rPr lang="da-DK" sz="950" dirty="0"/>
              <a:t> </a:t>
            </a:r>
            <a:r>
              <a:rPr lang="da-DK" sz="950" dirty="0" err="1"/>
              <a:t>piffissaasuasoqartarpoq</a:t>
            </a:r>
            <a:r>
              <a:rPr lang="da-DK" sz="950" dirty="0"/>
              <a:t>.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eqqaaneqarpoq</a:t>
            </a:r>
            <a:r>
              <a:rPr lang="da-DK" sz="950" dirty="0"/>
              <a:t> </a:t>
            </a:r>
            <a:r>
              <a:rPr lang="da-DK" sz="950" dirty="0" err="1"/>
              <a:t>fagit</a:t>
            </a:r>
            <a:r>
              <a:rPr lang="da-DK" sz="950" dirty="0"/>
              <a:t> </a:t>
            </a:r>
            <a:r>
              <a:rPr lang="da-DK" sz="950" dirty="0" err="1"/>
              <a:t>ilaat</a:t>
            </a:r>
            <a:r>
              <a:rPr lang="da-DK" sz="950" dirty="0"/>
              <a:t> </a:t>
            </a:r>
            <a:r>
              <a:rPr lang="da-DK" sz="950" dirty="0" err="1"/>
              <a:t>akimuinissamut</a:t>
            </a:r>
            <a:r>
              <a:rPr lang="da-DK" sz="950" dirty="0"/>
              <a:t> </a:t>
            </a:r>
            <a:r>
              <a:rPr lang="da-DK" sz="950" dirty="0" err="1"/>
              <a:t>piukkunnarnerusartut</a:t>
            </a:r>
            <a:r>
              <a:rPr lang="da-DK" sz="950" dirty="0"/>
              <a:t> – </a:t>
            </a:r>
            <a:r>
              <a:rPr lang="da-DK" sz="950" dirty="0" err="1"/>
              <a:t>soorlu</a:t>
            </a:r>
            <a:r>
              <a:rPr lang="da-DK" sz="950" dirty="0"/>
              <a:t> </a:t>
            </a:r>
            <a:r>
              <a:rPr lang="da-DK" sz="950" dirty="0" err="1"/>
              <a:t>fagit</a:t>
            </a:r>
            <a:r>
              <a:rPr lang="da-DK" sz="950" dirty="0"/>
              <a:t> </a:t>
            </a:r>
            <a:r>
              <a:rPr lang="da-DK" sz="950" dirty="0" err="1"/>
              <a:t>assigiiffillit</a:t>
            </a:r>
            <a:r>
              <a:rPr lang="da-DK" sz="950" dirty="0"/>
              <a:t>.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apersorneqartut</a:t>
            </a:r>
            <a:r>
              <a:rPr lang="da-DK" sz="950" dirty="0"/>
              <a:t> </a:t>
            </a:r>
            <a:r>
              <a:rPr lang="da-DK" sz="950" dirty="0" err="1"/>
              <a:t>akimuilluni</a:t>
            </a:r>
            <a:r>
              <a:rPr lang="da-DK" sz="950" dirty="0"/>
              <a:t> </a:t>
            </a:r>
            <a:r>
              <a:rPr lang="da-DK" sz="950" dirty="0" err="1"/>
              <a:t>ingerlatsinerit</a:t>
            </a:r>
            <a:r>
              <a:rPr lang="da-DK" sz="950" dirty="0"/>
              <a:t> </a:t>
            </a:r>
            <a:r>
              <a:rPr lang="da-DK" sz="950" dirty="0" err="1"/>
              <a:t>naleqassusiat</a:t>
            </a:r>
            <a:r>
              <a:rPr lang="da-DK" sz="950" dirty="0"/>
              <a:t> </a:t>
            </a:r>
            <a:r>
              <a:rPr lang="da-DK" sz="950" dirty="0" err="1"/>
              <a:t>assigiinngeqisunik</a:t>
            </a:r>
            <a:r>
              <a:rPr lang="da-DK" sz="950" dirty="0"/>
              <a:t> </a:t>
            </a:r>
            <a:r>
              <a:rPr lang="da-DK" sz="950" dirty="0" err="1"/>
              <a:t>isumaqarfigaat</a:t>
            </a:r>
            <a:r>
              <a:rPr lang="da-DK" sz="950" dirty="0"/>
              <a:t>, </a:t>
            </a:r>
            <a:r>
              <a:rPr lang="da-DK" sz="950" dirty="0" err="1"/>
              <a:t>tamannalu</a:t>
            </a:r>
            <a:r>
              <a:rPr lang="da-DK" sz="950" dirty="0"/>
              <a:t> </a:t>
            </a:r>
            <a:r>
              <a:rPr lang="da-DK" sz="950" dirty="0" err="1"/>
              <a:t>kajumissutsimut</a:t>
            </a:r>
            <a:r>
              <a:rPr lang="da-DK" sz="950" dirty="0"/>
              <a:t> </a:t>
            </a:r>
            <a:r>
              <a:rPr lang="da-DK" sz="950" dirty="0" err="1"/>
              <a:t>sunniuteqarpoq</a:t>
            </a:r>
            <a:r>
              <a:rPr lang="da-DK" sz="950" dirty="0"/>
              <a:t>. </a:t>
            </a:r>
            <a:r>
              <a:rPr lang="da-DK" sz="950" dirty="0" err="1"/>
              <a:t>Taamaammat</a:t>
            </a:r>
            <a:r>
              <a:rPr lang="da-DK" sz="950" dirty="0"/>
              <a:t>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takorluukkat</a:t>
            </a:r>
            <a:r>
              <a:rPr lang="da-DK" sz="950" dirty="0"/>
              <a:t> </a:t>
            </a:r>
            <a:r>
              <a:rPr lang="da-DK" sz="950" dirty="0" err="1"/>
              <a:t>annerusumik</a:t>
            </a:r>
            <a:r>
              <a:rPr lang="da-DK" sz="950" dirty="0"/>
              <a:t> </a:t>
            </a:r>
            <a:r>
              <a:rPr lang="da-DK" sz="950" dirty="0" err="1"/>
              <a:t>piviusunngorniassappata</a:t>
            </a:r>
            <a:r>
              <a:rPr lang="da-DK" sz="950" dirty="0"/>
              <a:t>, </a:t>
            </a:r>
            <a:r>
              <a:rPr lang="da-DK" sz="950" dirty="0" err="1"/>
              <a:t>aporfiusartut</a:t>
            </a:r>
            <a:r>
              <a:rPr lang="da-DK" sz="950" dirty="0"/>
              <a:t> </a:t>
            </a:r>
            <a:r>
              <a:rPr lang="da-DK" sz="950" dirty="0" err="1"/>
              <a:t>samminerunerusariaqarnerat</a:t>
            </a:r>
            <a:r>
              <a:rPr lang="da-DK" sz="950" dirty="0"/>
              <a:t> </a:t>
            </a:r>
            <a:r>
              <a:rPr lang="da-DK" sz="950" dirty="0" err="1"/>
              <a:t>pisariaqassaaq</a:t>
            </a:r>
            <a:r>
              <a:rPr lang="da-DK" sz="950" dirty="0"/>
              <a:t>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9"/>
          </p:nvPr>
        </p:nvSpPr>
        <p:spPr>
          <a:xfrm>
            <a:off x="4800600" y="1250950"/>
            <a:ext cx="4032000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Ilitsoqqussaanngitsunik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oqaaseqarluni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isiginiarneqarneruvoq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Ukioq</a:t>
            </a:r>
            <a:r>
              <a:rPr lang="da-DK" sz="950" dirty="0"/>
              <a:t> </a:t>
            </a:r>
            <a:r>
              <a:rPr lang="da-DK" sz="950" dirty="0" err="1"/>
              <a:t>kingulleq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nutaat</a:t>
            </a:r>
            <a:r>
              <a:rPr lang="da-DK" sz="950" dirty="0"/>
              <a:t> </a:t>
            </a:r>
            <a:r>
              <a:rPr lang="da-DK" sz="950" dirty="0" err="1"/>
              <a:t>pikkorissarnissaat</a:t>
            </a:r>
            <a:r>
              <a:rPr lang="da-DK" sz="950" dirty="0"/>
              <a:t> </a:t>
            </a:r>
            <a:r>
              <a:rPr lang="da-DK" sz="950" dirty="0" err="1"/>
              <a:t>ikorfartornissaallu</a:t>
            </a:r>
            <a:r>
              <a:rPr lang="da-DK" sz="950" dirty="0"/>
              <a:t> </a:t>
            </a:r>
            <a:r>
              <a:rPr lang="da-DK" sz="950" dirty="0" err="1"/>
              <a:t>aqutsisuniit</a:t>
            </a:r>
            <a:r>
              <a:rPr lang="da-DK" sz="950" dirty="0"/>
              <a:t> </a:t>
            </a:r>
            <a:r>
              <a:rPr lang="da-DK" sz="950" dirty="0" err="1"/>
              <a:t>eqeersimaarfigineqarneruvoq</a:t>
            </a:r>
            <a:r>
              <a:rPr lang="da-DK" sz="950" dirty="0"/>
              <a:t>, </a:t>
            </a:r>
            <a:r>
              <a:rPr lang="da-DK" sz="950" dirty="0" err="1"/>
              <a:t>taamatullu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Nunatsinnut</a:t>
            </a:r>
            <a:r>
              <a:rPr lang="da-DK" sz="950" dirty="0"/>
              <a:t> </a:t>
            </a:r>
            <a:r>
              <a:rPr lang="da-DK" sz="950" dirty="0" err="1"/>
              <a:t>attuumassutillit</a:t>
            </a:r>
            <a:r>
              <a:rPr lang="da-DK" sz="950" dirty="0"/>
              <a:t> </a:t>
            </a:r>
            <a:r>
              <a:rPr lang="da-DK" sz="950" dirty="0" err="1"/>
              <a:t>atorfinitsinissaat</a:t>
            </a:r>
            <a:r>
              <a:rPr lang="da-DK" sz="950" dirty="0"/>
              <a:t>, </a:t>
            </a:r>
            <a:r>
              <a:rPr lang="da-DK" sz="950" dirty="0" err="1"/>
              <a:t>aqutsisut</a:t>
            </a:r>
            <a:r>
              <a:rPr lang="da-DK" sz="950" dirty="0"/>
              <a:t> </a:t>
            </a:r>
            <a:r>
              <a:rPr lang="da-DK" sz="950" dirty="0" err="1"/>
              <a:t>misigisimammata</a:t>
            </a:r>
            <a:r>
              <a:rPr lang="da-DK" sz="950" dirty="0"/>
              <a:t> </a:t>
            </a:r>
            <a:r>
              <a:rPr lang="da-DK" sz="950" dirty="0" err="1"/>
              <a:t>iilinniartut</a:t>
            </a:r>
            <a:r>
              <a:rPr lang="da-DK" sz="950" dirty="0"/>
              <a:t> </a:t>
            </a:r>
            <a:r>
              <a:rPr lang="da-DK" sz="950" dirty="0" err="1"/>
              <a:t>litsoqqussarinngisaannik</a:t>
            </a:r>
            <a:r>
              <a:rPr lang="da-DK" sz="950" dirty="0"/>
              <a:t> </a:t>
            </a:r>
            <a:r>
              <a:rPr lang="da-DK" sz="950" dirty="0" err="1"/>
              <a:t>oqaaseqarluni</a:t>
            </a:r>
            <a:r>
              <a:rPr lang="da-DK" sz="950" dirty="0"/>
              <a:t> </a:t>
            </a:r>
            <a:r>
              <a:rPr lang="da-DK" sz="950" dirty="0" err="1"/>
              <a:t>ilinniartitsineq</a:t>
            </a:r>
            <a:r>
              <a:rPr lang="da-DK" sz="950" dirty="0"/>
              <a:t> </a:t>
            </a:r>
            <a:r>
              <a:rPr lang="da-DK" sz="950" dirty="0" err="1"/>
              <a:t>ilinniartitsisunut</a:t>
            </a:r>
            <a:r>
              <a:rPr lang="da-DK" sz="950" dirty="0"/>
              <a:t> </a:t>
            </a:r>
            <a:r>
              <a:rPr lang="da-DK" sz="950" dirty="0" err="1"/>
              <a:t>Nunatsinnit</a:t>
            </a:r>
            <a:r>
              <a:rPr lang="da-DK" sz="950" dirty="0"/>
              <a:t> </a:t>
            </a:r>
            <a:r>
              <a:rPr lang="da-DK" sz="950" dirty="0" err="1"/>
              <a:t>misilittagaqanngitsunut</a:t>
            </a:r>
            <a:r>
              <a:rPr lang="da-DK" sz="950" dirty="0"/>
              <a:t> </a:t>
            </a:r>
            <a:r>
              <a:rPr lang="da-DK" sz="950" dirty="0" err="1"/>
              <a:t>ajornakusoornerusoq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Apersorneqartut</a:t>
            </a:r>
            <a:r>
              <a:rPr lang="da-DK" sz="950" dirty="0"/>
              <a:t> </a:t>
            </a:r>
            <a:r>
              <a:rPr lang="da-DK" sz="950" dirty="0" err="1"/>
              <a:t>pineqartumik</a:t>
            </a:r>
            <a:r>
              <a:rPr lang="da-DK" sz="950" dirty="0"/>
              <a:t> </a:t>
            </a:r>
            <a:r>
              <a:rPr lang="da-DK" sz="950" dirty="0" err="1"/>
              <a:t>aallussaqarnerunerarput</a:t>
            </a:r>
            <a:r>
              <a:rPr lang="da-DK" sz="950" dirty="0"/>
              <a:t>, </a:t>
            </a:r>
            <a:r>
              <a:rPr lang="da-DK" sz="950" dirty="0" err="1"/>
              <a:t>kisiannili</a:t>
            </a:r>
            <a:r>
              <a:rPr lang="da-DK" sz="950" dirty="0"/>
              <a:t> </a:t>
            </a:r>
            <a:r>
              <a:rPr lang="da-DK" sz="950" dirty="0" err="1"/>
              <a:t>ilinniartitseriaatsinut</a:t>
            </a:r>
            <a:r>
              <a:rPr lang="da-DK" sz="950" dirty="0"/>
              <a:t> </a:t>
            </a:r>
            <a:r>
              <a:rPr lang="da-DK" sz="950" dirty="0" err="1"/>
              <a:t>ilaatinnissaa</a:t>
            </a:r>
            <a:r>
              <a:rPr lang="da-DK" sz="950" dirty="0"/>
              <a:t> </a:t>
            </a:r>
            <a:r>
              <a:rPr lang="da-DK" sz="950" dirty="0" err="1"/>
              <a:t>ilaasa</a:t>
            </a:r>
            <a:r>
              <a:rPr lang="da-DK" sz="950" dirty="0"/>
              <a:t> </a:t>
            </a:r>
            <a:r>
              <a:rPr lang="da-DK" sz="950" dirty="0" err="1"/>
              <a:t>anguniapiloorpaat</a:t>
            </a:r>
            <a:r>
              <a:rPr lang="da-DK" sz="950" dirty="0"/>
              <a:t>.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apersorneqartut</a:t>
            </a:r>
            <a:r>
              <a:rPr lang="da-DK" sz="950" dirty="0"/>
              <a:t> </a:t>
            </a:r>
            <a:r>
              <a:rPr lang="da-DK" sz="950" dirty="0" err="1"/>
              <a:t>naapertorlugit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aaqqissuusseriaasii</a:t>
            </a:r>
            <a:r>
              <a:rPr lang="da-DK" sz="950" dirty="0"/>
              <a:t> </a:t>
            </a:r>
            <a:r>
              <a:rPr lang="da-DK" sz="950" dirty="0" err="1"/>
              <a:t>periusaallu</a:t>
            </a:r>
            <a:r>
              <a:rPr lang="da-DK" sz="950" dirty="0"/>
              <a:t> </a:t>
            </a:r>
            <a:r>
              <a:rPr lang="da-DK" sz="950" dirty="0" err="1"/>
              <a:t>assigiinngissinnaapput</a:t>
            </a:r>
            <a:r>
              <a:rPr lang="da-DK" sz="950" dirty="0"/>
              <a:t>, </a:t>
            </a:r>
            <a:r>
              <a:rPr lang="da-DK" sz="950" dirty="0" err="1"/>
              <a:t>ilinniartitsisullu</a:t>
            </a:r>
            <a:r>
              <a:rPr lang="da-DK" sz="950" dirty="0"/>
              <a:t> </a:t>
            </a:r>
            <a:r>
              <a:rPr lang="da-DK" sz="950" dirty="0" err="1"/>
              <a:t>ilaat</a:t>
            </a:r>
            <a:r>
              <a:rPr lang="da-DK" sz="950" dirty="0"/>
              <a:t> </a:t>
            </a:r>
            <a:r>
              <a:rPr lang="da-DK" sz="950" dirty="0" err="1"/>
              <a:t>paasiuminaassinnaallutik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Kulturimik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tunngaveqarneq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isumaqalersitsivoq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Nunatsinni</a:t>
            </a:r>
            <a:r>
              <a:rPr lang="da-DK" sz="950" dirty="0"/>
              <a:t> </a:t>
            </a:r>
            <a:r>
              <a:rPr lang="da-DK" sz="950" dirty="0" err="1"/>
              <a:t>ilinniartitsinermik</a:t>
            </a:r>
            <a:r>
              <a:rPr lang="da-DK" sz="950" dirty="0"/>
              <a:t> </a:t>
            </a:r>
            <a:r>
              <a:rPr lang="da-DK" sz="950" dirty="0" err="1"/>
              <a:t>ilitsersuut</a:t>
            </a:r>
            <a:r>
              <a:rPr lang="da-DK" sz="950" dirty="0"/>
              <a:t> </a:t>
            </a:r>
            <a:r>
              <a:rPr lang="da-DK" sz="950" dirty="0" err="1"/>
              <a:t>aqqutigalugu</a:t>
            </a:r>
            <a:r>
              <a:rPr lang="da-DK" sz="950" dirty="0"/>
              <a:t>  </a:t>
            </a:r>
            <a:r>
              <a:rPr lang="da-DK" sz="950" dirty="0" err="1"/>
              <a:t>aqutsisut</a:t>
            </a:r>
            <a:r>
              <a:rPr lang="da-DK" sz="950" dirty="0"/>
              <a:t> </a:t>
            </a:r>
            <a:r>
              <a:rPr lang="da-DK" sz="950" dirty="0" err="1"/>
              <a:t>arlalinnik</a:t>
            </a:r>
            <a:r>
              <a:rPr lang="da-DK" sz="950" dirty="0"/>
              <a:t> </a:t>
            </a:r>
            <a:r>
              <a:rPr lang="da-DK" sz="950" dirty="0" err="1"/>
              <a:t>suliniuteqarput</a:t>
            </a:r>
            <a:r>
              <a:rPr lang="da-DK" sz="950" dirty="0"/>
              <a:t>,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nutaat</a:t>
            </a:r>
            <a:r>
              <a:rPr lang="da-DK" sz="950" dirty="0"/>
              <a:t> </a:t>
            </a:r>
            <a:r>
              <a:rPr lang="da-DK" sz="950" dirty="0" err="1"/>
              <a:t>kulturi</a:t>
            </a:r>
            <a:r>
              <a:rPr lang="da-DK" sz="950" dirty="0"/>
              <a:t> </a:t>
            </a:r>
            <a:r>
              <a:rPr lang="da-DK" sz="950" dirty="0" err="1"/>
              <a:t>aallaavigalugu</a:t>
            </a:r>
            <a:r>
              <a:rPr lang="da-DK" sz="950" dirty="0"/>
              <a:t> </a:t>
            </a:r>
            <a:r>
              <a:rPr lang="da-DK" sz="950" dirty="0" err="1"/>
              <a:t>ilinniartitsisinnaalernissaat</a:t>
            </a:r>
            <a:r>
              <a:rPr lang="da-DK" sz="950" dirty="0"/>
              <a:t> </a:t>
            </a:r>
            <a:r>
              <a:rPr lang="da-DK" sz="950" dirty="0" err="1"/>
              <a:t>qularnaarumallugu</a:t>
            </a:r>
            <a:r>
              <a:rPr lang="da-DK" sz="950" dirty="0"/>
              <a:t>.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apersukkat</a:t>
            </a:r>
            <a:r>
              <a:rPr lang="da-DK" sz="950" dirty="0"/>
              <a:t> </a:t>
            </a:r>
            <a:r>
              <a:rPr lang="da-DK" sz="950" dirty="0" err="1"/>
              <a:t>arlallit</a:t>
            </a:r>
            <a:r>
              <a:rPr lang="da-DK" sz="950" dirty="0"/>
              <a:t> </a:t>
            </a:r>
            <a:r>
              <a:rPr lang="da-DK" sz="950" dirty="0" err="1"/>
              <a:t>kulturi</a:t>
            </a:r>
            <a:r>
              <a:rPr lang="da-DK" sz="950" dirty="0"/>
              <a:t> </a:t>
            </a:r>
            <a:r>
              <a:rPr lang="da-DK" sz="950" dirty="0" err="1"/>
              <a:t>tunngavigalugu</a:t>
            </a:r>
            <a:r>
              <a:rPr lang="da-DK" sz="950" dirty="0"/>
              <a:t> </a:t>
            </a:r>
            <a:r>
              <a:rPr lang="da-DK" sz="950" dirty="0" err="1"/>
              <a:t>ilinniartitsineq</a:t>
            </a:r>
            <a:r>
              <a:rPr lang="da-DK" sz="950" dirty="0"/>
              <a:t> </a:t>
            </a:r>
            <a:r>
              <a:rPr lang="da-DK" sz="950" dirty="0" err="1"/>
              <a:t>erseqqissarpaat</a:t>
            </a:r>
            <a:r>
              <a:rPr lang="da-DK" sz="950" dirty="0"/>
              <a:t> </a:t>
            </a:r>
            <a:r>
              <a:rPr lang="da-DK" sz="950" dirty="0" err="1"/>
              <a:t>tassaanerarlugu</a:t>
            </a:r>
            <a:r>
              <a:rPr lang="da-DK" sz="950" dirty="0"/>
              <a:t> </a:t>
            </a:r>
            <a:r>
              <a:rPr lang="da-DK" sz="950" dirty="0" err="1"/>
              <a:t>ilinniartitsinermi</a:t>
            </a:r>
            <a:r>
              <a:rPr lang="da-DK" sz="950" dirty="0"/>
              <a:t> </a:t>
            </a:r>
            <a:r>
              <a:rPr lang="da-DK" sz="950" dirty="0" err="1"/>
              <a:t>ulluinnarnit</a:t>
            </a:r>
            <a:r>
              <a:rPr lang="da-DK" sz="950" dirty="0"/>
              <a:t> </a:t>
            </a:r>
            <a:r>
              <a:rPr lang="da-DK" sz="950" dirty="0" err="1"/>
              <a:t>assersuusiorneq</a:t>
            </a:r>
            <a:r>
              <a:rPr lang="da-DK" sz="950" dirty="0"/>
              <a:t>, </a:t>
            </a:r>
            <a:r>
              <a:rPr lang="da-DK" sz="950" dirty="0" err="1"/>
              <a:t>naapertuuttunik</a:t>
            </a:r>
            <a:r>
              <a:rPr lang="da-DK" sz="950" dirty="0"/>
              <a:t> </a:t>
            </a:r>
            <a:r>
              <a:rPr lang="da-DK" sz="950" dirty="0" err="1"/>
              <a:t>ilinniartullu</a:t>
            </a:r>
            <a:r>
              <a:rPr lang="da-DK" sz="950" dirty="0"/>
              <a:t> </a:t>
            </a:r>
            <a:r>
              <a:rPr lang="da-DK" sz="950" dirty="0" err="1"/>
              <a:t>misilittagaannik</a:t>
            </a:r>
            <a:r>
              <a:rPr lang="da-DK" sz="950" dirty="0"/>
              <a:t> </a:t>
            </a:r>
            <a:r>
              <a:rPr lang="da-DK" sz="950" dirty="0" err="1"/>
              <a:t>aallaaveqartumik</a:t>
            </a:r>
            <a:r>
              <a:rPr lang="da-DK" sz="950" dirty="0"/>
              <a:t>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539496"/>
          </a:xfrm>
        </p:spPr>
        <p:txBody>
          <a:bodyPr/>
          <a:lstStyle/>
          <a:p>
            <a:r>
              <a:rPr lang="da-DK" dirty="0"/>
              <a:t>GUX Qaqortoq - </a:t>
            </a:r>
            <a:r>
              <a:rPr lang="da-DK" dirty="0" err="1"/>
              <a:t>piviusunngortitsinermi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9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77874"/>
            <a:ext cx="2519174" cy="535783"/>
          </a:xfrm>
        </p:spPr>
        <p:txBody>
          <a:bodyPr/>
          <a:lstStyle/>
          <a:p>
            <a:r>
              <a:rPr lang="da-DK" b="1" dirty="0" err="1"/>
              <a:t>Ilinniartoqaler-sarneq</a:t>
            </a:r>
            <a:r>
              <a:rPr lang="da-DK" b="1" dirty="0"/>
              <a:t>, </a:t>
            </a:r>
            <a:r>
              <a:rPr lang="da-DK" b="1" dirty="0" err="1"/>
              <a:t>ataavartitsineq</a:t>
            </a:r>
            <a:r>
              <a:rPr lang="da-DK" b="1" dirty="0"/>
              <a:t> </a:t>
            </a:r>
            <a:r>
              <a:rPr lang="da-DK" b="1" dirty="0" err="1"/>
              <a:t>naammassisar-tullu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C:\Users\CES\Pictures\Kort over grøn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747"/>
            <a:ext cx="3962400" cy="5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128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8"/>
          </p:nvPr>
        </p:nvSpPr>
        <p:spPr>
          <a:xfrm>
            <a:off x="457199" y="1181100"/>
            <a:ext cx="4248785" cy="2286000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>
                <a:solidFill>
                  <a:schemeClr val="tx1"/>
                </a:solidFill>
              </a:rPr>
              <a:t>Suli </a:t>
            </a:r>
            <a:r>
              <a:rPr lang="da-DK" sz="950" dirty="0" err="1">
                <a:solidFill>
                  <a:schemeClr val="tx1"/>
                </a:solidFill>
              </a:rPr>
              <a:t>ilinnialersartut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amerliartorput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00" dirty="0"/>
              <a:t>2014-imi 755-it </a:t>
            </a:r>
            <a:r>
              <a:rPr lang="da-DK" sz="900" dirty="0" err="1"/>
              <a:t>ilinnialerput</a:t>
            </a:r>
            <a:r>
              <a:rPr lang="da-DK" sz="900" dirty="0"/>
              <a:t>. </a:t>
            </a:r>
            <a:r>
              <a:rPr lang="da-DK" sz="900" dirty="0" err="1"/>
              <a:t>Taamaalilluni</a:t>
            </a:r>
            <a:r>
              <a:rPr lang="da-DK" sz="900" dirty="0"/>
              <a:t> </a:t>
            </a:r>
            <a:r>
              <a:rPr lang="da-DK" sz="900" dirty="0" err="1"/>
              <a:t>iilinniarnertunngorniarlutik</a:t>
            </a:r>
            <a:r>
              <a:rPr lang="da-DK" sz="900" dirty="0"/>
              <a:t> </a:t>
            </a:r>
            <a:r>
              <a:rPr lang="da-DK" sz="900" dirty="0" err="1"/>
              <a:t>linnialersartut</a:t>
            </a:r>
            <a:r>
              <a:rPr lang="da-DK" sz="900" dirty="0"/>
              <a:t> 2007-imut </a:t>
            </a:r>
            <a:r>
              <a:rPr lang="da-DK" sz="900" dirty="0" err="1"/>
              <a:t>naleqqiullugit</a:t>
            </a:r>
            <a:r>
              <a:rPr lang="da-DK" sz="900" dirty="0"/>
              <a:t> </a:t>
            </a:r>
            <a:r>
              <a:rPr lang="da-DK" sz="900" dirty="0" err="1"/>
              <a:t>marloriaatingajammik</a:t>
            </a:r>
            <a:r>
              <a:rPr lang="da-DK" sz="900" dirty="0"/>
              <a:t> </a:t>
            </a:r>
            <a:r>
              <a:rPr lang="da-DK" sz="900" dirty="0" err="1"/>
              <a:t>amerleriarsimapput</a:t>
            </a:r>
            <a:r>
              <a:rPr lang="da-DK" sz="900" dirty="0"/>
              <a:t> (tak. as. 2)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  <a:r>
              <a:rPr lang="da-DK" sz="950" dirty="0">
                <a:solidFill>
                  <a:schemeClr val="accent1"/>
                </a:solidFill>
              </a:rPr>
              <a:t> </a:t>
            </a:r>
            <a:br>
              <a:rPr lang="da-DK" sz="950" dirty="0">
                <a:solidFill>
                  <a:schemeClr val="accent1"/>
                </a:solidFill>
              </a:rPr>
            </a:br>
            <a:endParaRPr lang="da-DK" sz="95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/>
              <a:t>Ilinniartunngortartut</a:t>
            </a:r>
            <a:r>
              <a:rPr lang="da-DK" sz="2400" dirty="0"/>
              <a:t> </a:t>
            </a:r>
            <a:r>
              <a:rPr lang="da-DK" sz="2400" dirty="0" err="1"/>
              <a:t>naammassisullu</a:t>
            </a:r>
            <a:endParaRPr lang="da-DK" sz="2400" dirty="0"/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431355" y="2400300"/>
          <a:ext cx="4274630" cy="28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kstboks 2"/>
          <p:cNvSpPr txBox="1"/>
          <p:nvPr/>
        </p:nvSpPr>
        <p:spPr>
          <a:xfrm>
            <a:off x="461835" y="2233651"/>
            <a:ext cx="4113213" cy="152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 err="1">
                <a:latin typeface="+mj-lt"/>
                <a:cs typeface="Myriad Pro Light"/>
              </a:rPr>
              <a:t>Ass</a:t>
            </a:r>
            <a:r>
              <a:rPr lang="da-DK" sz="950" b="1" dirty="0">
                <a:latin typeface="+mj-lt"/>
                <a:cs typeface="Myriad Pro Light"/>
              </a:rPr>
              <a:t>. 2. 2007-2014.imi </a:t>
            </a:r>
            <a:r>
              <a:rPr lang="da-DK" sz="950" b="1" dirty="0" err="1">
                <a:latin typeface="+mj-lt"/>
                <a:cs typeface="Myriad Pro Light"/>
              </a:rPr>
              <a:t>ilinnialersut</a:t>
            </a:r>
            <a:endParaRPr lang="da-DK" sz="950" b="1" dirty="0">
              <a:latin typeface="+mj-lt"/>
              <a:cs typeface="Myriad Pro Light"/>
            </a:endParaRPr>
          </a:p>
        </p:txBody>
      </p:sp>
      <p:sp>
        <p:nvSpPr>
          <p:cNvPr id="12" name="Pladsholder til indhold 9"/>
          <p:cNvSpPr txBox="1">
            <a:spLocks/>
          </p:cNvSpPr>
          <p:nvPr/>
        </p:nvSpPr>
        <p:spPr bwMode="auto">
          <a:xfrm>
            <a:off x="633086" y="5269611"/>
            <a:ext cx="4032504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4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5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 err="1"/>
              <a:t>Nass</a:t>
            </a:r>
            <a:r>
              <a:rPr lang="da-DK" sz="800" dirty="0"/>
              <a:t>.: </a:t>
            </a:r>
            <a:r>
              <a:rPr lang="da-DK" sz="800" dirty="0" err="1"/>
              <a:t>Inersimasut</a:t>
            </a:r>
            <a:r>
              <a:rPr lang="da-DK" sz="800" dirty="0"/>
              <a:t> </a:t>
            </a:r>
            <a:r>
              <a:rPr lang="da-DK" sz="800" dirty="0" err="1"/>
              <a:t>ukioq</a:t>
            </a:r>
            <a:r>
              <a:rPr lang="da-DK" sz="800" dirty="0"/>
              <a:t> 1 </a:t>
            </a:r>
            <a:r>
              <a:rPr lang="da-DK" sz="800" dirty="0" err="1"/>
              <a:t>piareersartut</a:t>
            </a:r>
            <a:r>
              <a:rPr lang="da-DK" sz="800" dirty="0"/>
              <a:t> </a:t>
            </a:r>
            <a:r>
              <a:rPr lang="da-DK" sz="800" dirty="0" err="1"/>
              <a:t>ilanngullugit</a:t>
            </a:r>
            <a:endParaRPr lang="da-DK" sz="800" dirty="0"/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8"/>
          </p:nvPr>
        </p:nvSpPr>
        <p:spPr>
          <a:xfrm>
            <a:off x="4799013" y="1177366"/>
            <a:ext cx="4114800" cy="2438401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/>
              <a:t>2014-imi </a:t>
            </a:r>
            <a:r>
              <a:rPr lang="da-DK" sz="950" dirty="0" err="1"/>
              <a:t>Nunatsinni</a:t>
            </a:r>
            <a:r>
              <a:rPr lang="da-DK" sz="950" dirty="0"/>
              <a:t> 370 –it </a:t>
            </a:r>
            <a:r>
              <a:rPr lang="da-DK" sz="950" dirty="0" err="1"/>
              <a:t>ilinniarnertuunngorput</a:t>
            </a:r>
            <a:r>
              <a:rPr lang="da-DK" sz="950" dirty="0"/>
              <a:t>, 2013-imi 333 -</a:t>
            </a:r>
            <a:r>
              <a:rPr lang="da-DK" sz="950" dirty="0" err="1"/>
              <a:t>ullutik</a:t>
            </a:r>
            <a:r>
              <a:rPr lang="da-DK" sz="950" dirty="0"/>
              <a:t>. </a:t>
            </a:r>
            <a:r>
              <a:rPr lang="da-DK" sz="950" dirty="0" err="1"/>
              <a:t>Taamaalilluni</a:t>
            </a:r>
            <a:r>
              <a:rPr lang="da-DK" sz="950" dirty="0"/>
              <a:t> </a:t>
            </a:r>
            <a:r>
              <a:rPr lang="da-DK" sz="950" dirty="0" err="1"/>
              <a:t>Ilinniartitsinermi</a:t>
            </a:r>
            <a:r>
              <a:rPr lang="da-DK" sz="950" dirty="0"/>
              <a:t> </a:t>
            </a:r>
            <a:r>
              <a:rPr lang="da-DK" sz="950" dirty="0" err="1"/>
              <a:t>Periusissiami</a:t>
            </a:r>
            <a:r>
              <a:rPr lang="da-DK" sz="950" dirty="0"/>
              <a:t> </a:t>
            </a:r>
            <a:r>
              <a:rPr lang="da-DK" sz="950" dirty="0" err="1"/>
              <a:t>naammassisussatut</a:t>
            </a:r>
            <a:r>
              <a:rPr lang="da-DK" sz="950" dirty="0"/>
              <a:t> </a:t>
            </a:r>
            <a:r>
              <a:rPr lang="da-DK" sz="950" dirty="0" err="1"/>
              <a:t>anguniakkat</a:t>
            </a:r>
            <a:r>
              <a:rPr lang="da-DK" sz="950" dirty="0"/>
              <a:t> </a:t>
            </a:r>
            <a:r>
              <a:rPr lang="da-DK" sz="950" dirty="0" err="1"/>
              <a:t>anguneqarput</a:t>
            </a:r>
            <a:r>
              <a:rPr lang="da-DK" sz="950" dirty="0"/>
              <a:t>, </a:t>
            </a:r>
            <a:r>
              <a:rPr lang="da-DK" sz="950" dirty="0" err="1"/>
              <a:t>ataani</a:t>
            </a:r>
            <a:r>
              <a:rPr lang="da-DK" sz="950" dirty="0"/>
              <a:t> </a:t>
            </a:r>
            <a:r>
              <a:rPr lang="da-DK" sz="950" dirty="0" err="1"/>
              <a:t>tabeli</a:t>
            </a:r>
            <a:r>
              <a:rPr lang="da-DK" sz="950" dirty="0"/>
              <a:t> tak (</a:t>
            </a:r>
            <a:r>
              <a:rPr lang="da-DK" sz="950" dirty="0" err="1"/>
              <a:t>Naalakkersuisut</a:t>
            </a:r>
            <a:r>
              <a:rPr lang="da-DK" sz="950" dirty="0"/>
              <a:t> </a:t>
            </a:r>
            <a:r>
              <a:rPr lang="da-DK" sz="950" dirty="0" err="1"/>
              <a:t>Ilinniartitsinermi</a:t>
            </a:r>
            <a:r>
              <a:rPr lang="da-DK" sz="950" dirty="0"/>
              <a:t> </a:t>
            </a:r>
            <a:r>
              <a:rPr lang="da-DK" sz="950" dirty="0" err="1"/>
              <a:t>Periusissiaat</a:t>
            </a:r>
            <a:r>
              <a:rPr lang="da-DK" sz="950" dirty="0"/>
              <a:t>, 2014)</a:t>
            </a:r>
            <a:br>
              <a:rPr lang="da-DK" sz="950" dirty="0"/>
            </a:br>
            <a:endParaRPr lang="da-DK" sz="950" dirty="0"/>
          </a:p>
          <a:p>
            <a:pPr marL="0" indent="0">
              <a:buNone/>
            </a:pPr>
            <a:endParaRPr lang="da-DK" sz="950" dirty="0"/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</p:txBody>
      </p:sp>
      <p:graphicFrame>
        <p:nvGraphicFramePr>
          <p:cNvPr id="21" name="Tabe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37724"/>
              </p:ext>
            </p:extLst>
          </p:nvPr>
        </p:nvGraphicFramePr>
        <p:xfrm>
          <a:off x="4799013" y="2855758"/>
          <a:ext cx="3957641" cy="973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95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84201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717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Naammassisut</a:t>
                      </a:r>
                      <a:endParaRPr lang="da-DK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717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Anguniagaq</a:t>
                      </a:r>
                      <a:endParaRPr lang="da-DK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Pladsholder til indhold 9"/>
          <p:cNvSpPr txBox="1">
            <a:spLocks/>
          </p:cNvSpPr>
          <p:nvPr/>
        </p:nvSpPr>
        <p:spPr bwMode="auto">
          <a:xfrm>
            <a:off x="4809494" y="3872237"/>
            <a:ext cx="4032504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4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5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 err="1"/>
              <a:t>Nass</a:t>
            </a:r>
            <a:r>
              <a:rPr lang="da-DK" sz="800" dirty="0"/>
              <a:t>.: </a:t>
            </a:r>
            <a:r>
              <a:rPr lang="da-DK" sz="800" dirty="0" err="1"/>
              <a:t>Inersimasut</a:t>
            </a:r>
            <a:r>
              <a:rPr lang="da-DK" sz="800" dirty="0"/>
              <a:t> </a:t>
            </a:r>
            <a:r>
              <a:rPr lang="da-DK" sz="800" dirty="0" err="1"/>
              <a:t>ukioq</a:t>
            </a:r>
            <a:r>
              <a:rPr lang="da-DK" sz="800" dirty="0"/>
              <a:t> 1 </a:t>
            </a:r>
            <a:r>
              <a:rPr lang="da-DK" sz="800" dirty="0" err="1"/>
              <a:t>piareersartut</a:t>
            </a:r>
            <a:r>
              <a:rPr lang="da-DK" sz="800" dirty="0"/>
              <a:t> </a:t>
            </a:r>
            <a:r>
              <a:rPr lang="da-DK" sz="800" dirty="0" err="1"/>
              <a:t>ilanngullugit</a:t>
            </a:r>
            <a:endParaRPr lang="da-DK" sz="800" dirty="0"/>
          </a:p>
        </p:txBody>
      </p:sp>
      <p:sp>
        <p:nvSpPr>
          <p:cNvPr id="23" name="Tekstboks 2"/>
          <p:cNvSpPr txBox="1"/>
          <p:nvPr/>
        </p:nvSpPr>
        <p:spPr>
          <a:xfrm>
            <a:off x="4799806" y="2395981"/>
            <a:ext cx="3962400" cy="3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Tabel 1. </a:t>
            </a:r>
            <a:r>
              <a:rPr lang="da-DK" sz="950" b="1" dirty="0" err="1">
                <a:latin typeface="+mj-lt"/>
                <a:cs typeface="Myriad Pro Light"/>
              </a:rPr>
              <a:t>Periusissiap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anguniagai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ilinniarnertuunngortullu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amerlassusaat</a:t>
            </a:r>
            <a:endParaRPr lang="da-DK" sz="950" b="1" dirty="0">
              <a:latin typeface="+mj-lt"/>
              <a:cs typeface="Myriad Pro Light"/>
            </a:endParaRPr>
          </a:p>
        </p:txBody>
      </p:sp>
      <p:sp>
        <p:nvSpPr>
          <p:cNvPr id="24" name="Pladsholder til indhold 9"/>
          <p:cNvSpPr>
            <a:spLocks noGrp="1"/>
          </p:cNvSpPr>
          <p:nvPr>
            <p:ph sz="quarter" idx="18"/>
          </p:nvPr>
        </p:nvSpPr>
        <p:spPr>
          <a:xfrm>
            <a:off x="4809494" y="4152900"/>
            <a:ext cx="4114800" cy="979673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 err="1">
                <a:solidFill>
                  <a:schemeClr val="tx1"/>
                </a:solidFill>
              </a:rPr>
              <a:t>Naammassisut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amerlinerannut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ilinnialersartut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amerlinerat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pissutaasorineqarpoq</a:t>
            </a:r>
            <a:r>
              <a:rPr lang="da-DK" sz="900" dirty="0"/>
              <a:t>, </a:t>
            </a:r>
            <a:r>
              <a:rPr lang="da-DK" sz="900" dirty="0" err="1"/>
              <a:t>naammassisartut</a:t>
            </a:r>
            <a:r>
              <a:rPr lang="da-DK" sz="900" dirty="0"/>
              <a:t> %-</a:t>
            </a:r>
            <a:r>
              <a:rPr lang="da-DK" sz="900" dirty="0" err="1"/>
              <a:t>inngornerat</a:t>
            </a:r>
            <a:r>
              <a:rPr lang="da-DK" sz="900" dirty="0"/>
              <a:t> </a:t>
            </a:r>
            <a:r>
              <a:rPr lang="da-DK" sz="900" dirty="0" err="1"/>
              <a:t>appariartormat</a:t>
            </a:r>
            <a:r>
              <a:rPr lang="da-DK" sz="900" dirty="0"/>
              <a:t> </a:t>
            </a:r>
            <a:r>
              <a:rPr lang="da-DK" sz="950" dirty="0">
                <a:solidFill>
                  <a:schemeClr val="tx1"/>
                </a:solidFill>
              </a:rPr>
              <a:t>(tak. </a:t>
            </a:r>
            <a:r>
              <a:rPr lang="da-DK" sz="950" dirty="0" err="1">
                <a:solidFill>
                  <a:schemeClr val="tx1"/>
                </a:solidFill>
              </a:rPr>
              <a:t>quppernerup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tulliani</a:t>
            </a:r>
            <a:r>
              <a:rPr lang="da-DK" sz="950" dirty="0">
                <a:solidFill>
                  <a:schemeClr val="tx1"/>
                </a:solidFill>
              </a:rPr>
              <a:t>  as. 3). </a:t>
            </a:r>
          </a:p>
          <a:p>
            <a:pPr marL="0" indent="0">
              <a:buNone/>
            </a:pPr>
            <a:r>
              <a:rPr lang="da-DK" sz="950" dirty="0"/>
              <a:t/>
            </a:r>
            <a:br>
              <a:rPr lang="da-DK" sz="950" dirty="0"/>
            </a:br>
            <a:endParaRPr lang="da-DK" sz="950" dirty="0"/>
          </a:p>
          <a:p>
            <a:pPr marL="0" indent="0">
              <a:buNone/>
            </a:pPr>
            <a:endParaRPr lang="da-DK" sz="950" dirty="0"/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/>
              <a:t>Naammassisartut</a:t>
            </a:r>
            <a:r>
              <a:rPr lang="da-DK" sz="2400" dirty="0"/>
              <a:t> %-</a:t>
            </a:r>
            <a:r>
              <a:rPr lang="da-DK" sz="2400" dirty="0" err="1"/>
              <a:t>inngornerat</a:t>
            </a:r>
            <a:endParaRPr lang="da-DK" sz="2400" dirty="0"/>
          </a:p>
        </p:txBody>
      </p:sp>
      <p:sp>
        <p:nvSpPr>
          <p:cNvPr id="3" name="Tekstboks 2"/>
          <p:cNvSpPr txBox="1"/>
          <p:nvPr/>
        </p:nvSpPr>
        <p:spPr>
          <a:xfrm>
            <a:off x="457200" y="1164445"/>
            <a:ext cx="472440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000" b="1" dirty="0">
                <a:latin typeface="+mj-lt"/>
                <a:cs typeface="Myriad Pro Light"/>
              </a:rPr>
              <a:t>As. 3. </a:t>
            </a:r>
            <a:r>
              <a:rPr lang="da-DK" sz="1000" b="1" dirty="0" err="1">
                <a:latin typeface="+mj-lt"/>
                <a:cs typeface="Myriad Pro Light"/>
              </a:rPr>
              <a:t>Naammassisartut</a:t>
            </a:r>
            <a:r>
              <a:rPr lang="da-DK" sz="1000" b="1" dirty="0">
                <a:latin typeface="+mj-lt"/>
                <a:cs typeface="Myriad Pro Light"/>
              </a:rPr>
              <a:t> %-</a:t>
            </a:r>
            <a:r>
              <a:rPr lang="da-DK" sz="1000" b="1" dirty="0" err="1">
                <a:latin typeface="+mj-lt"/>
                <a:cs typeface="Myriad Pro Light"/>
              </a:rPr>
              <a:t>inngornerat</a:t>
            </a:r>
            <a:r>
              <a:rPr lang="da-DK" sz="1000" b="1" dirty="0">
                <a:latin typeface="+mj-lt"/>
                <a:cs typeface="Myriad Pro Light"/>
              </a:rPr>
              <a:t> (</a:t>
            </a:r>
            <a:r>
              <a:rPr lang="da-DK" sz="1000" b="1" dirty="0" err="1">
                <a:latin typeface="+mj-lt"/>
                <a:cs typeface="Myriad Pro Light"/>
              </a:rPr>
              <a:t>eqqoriaanikkut</a:t>
            </a:r>
            <a:r>
              <a:rPr lang="da-DK" sz="1000" b="1" dirty="0">
                <a:latin typeface="+mj-lt"/>
                <a:cs typeface="Myriad Pro Light"/>
              </a:rPr>
              <a:t> </a:t>
            </a:r>
            <a:r>
              <a:rPr lang="da-DK" sz="1000" b="1" dirty="0" err="1">
                <a:latin typeface="+mj-lt"/>
                <a:cs typeface="Myriad Pro Light"/>
              </a:rPr>
              <a:t>naatsorsukkat</a:t>
            </a:r>
            <a:r>
              <a:rPr lang="da-DK" sz="1000" b="1" dirty="0">
                <a:latin typeface="+mj-lt"/>
                <a:cs typeface="Myriad Pro Light"/>
              </a:rPr>
              <a:t>)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4782878" y="3984081"/>
            <a:ext cx="4189417" cy="189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a-DK" sz="950" dirty="0">
              <a:latin typeface="+mn-lt"/>
              <a:cs typeface="Myriad Pro Light"/>
            </a:endParaRPr>
          </a:p>
        </p:txBody>
      </p:sp>
      <p:sp>
        <p:nvSpPr>
          <p:cNvPr id="14" name="Pladsholder til indhold 9"/>
          <p:cNvSpPr txBox="1">
            <a:spLocks/>
          </p:cNvSpPr>
          <p:nvPr/>
        </p:nvSpPr>
        <p:spPr bwMode="auto">
          <a:xfrm>
            <a:off x="457200" y="4219745"/>
            <a:ext cx="8346411" cy="10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 err="1"/>
              <a:t>Nass</a:t>
            </a:r>
            <a:r>
              <a:rPr lang="da-DK" sz="800" dirty="0"/>
              <a:t>.: </a:t>
            </a:r>
            <a:r>
              <a:rPr lang="da-DK" sz="800" dirty="0" err="1"/>
              <a:t>Naammassisut</a:t>
            </a:r>
            <a:r>
              <a:rPr lang="da-DK" sz="800" dirty="0"/>
              <a:t> %-</a:t>
            </a:r>
            <a:r>
              <a:rPr lang="da-DK" sz="800" dirty="0" err="1"/>
              <a:t>inngornerat</a:t>
            </a:r>
            <a:r>
              <a:rPr lang="da-DK" sz="800" dirty="0"/>
              <a:t> </a:t>
            </a:r>
            <a:r>
              <a:rPr lang="da-DK" sz="800" dirty="0" err="1"/>
              <a:t>ukiumi</a:t>
            </a:r>
            <a:r>
              <a:rPr lang="da-DK" sz="800" dirty="0"/>
              <a:t> </a:t>
            </a:r>
            <a:r>
              <a:rPr lang="da-DK" sz="800" dirty="0" err="1"/>
              <a:t>aalajangersimasumi</a:t>
            </a:r>
            <a:r>
              <a:rPr lang="da-DK" sz="800" dirty="0"/>
              <a:t> </a:t>
            </a:r>
            <a:r>
              <a:rPr lang="da-DK" sz="800" dirty="0" err="1"/>
              <a:t>ilinniartunngortut</a:t>
            </a:r>
            <a:r>
              <a:rPr lang="da-DK" sz="800" dirty="0"/>
              <a:t> </a:t>
            </a:r>
            <a:r>
              <a:rPr lang="da-DK" sz="800" dirty="0" err="1"/>
              <a:t>tunngavigalugit</a:t>
            </a:r>
            <a:r>
              <a:rPr lang="da-DK" sz="800" dirty="0"/>
              <a:t> </a:t>
            </a:r>
            <a:r>
              <a:rPr lang="da-DK" sz="800" dirty="0" err="1"/>
              <a:t>eqqoriaalluni</a:t>
            </a:r>
            <a:r>
              <a:rPr lang="da-DK" sz="800" dirty="0"/>
              <a:t> </a:t>
            </a:r>
            <a:r>
              <a:rPr lang="da-DK" sz="800" dirty="0" err="1"/>
              <a:t>naatsorsugaavoq</a:t>
            </a:r>
            <a:r>
              <a:rPr lang="da-DK" sz="800" dirty="0"/>
              <a:t>, </a:t>
            </a:r>
            <a:r>
              <a:rPr lang="da-DK" sz="800" dirty="0" err="1"/>
              <a:t>taamaammat</a:t>
            </a:r>
            <a:r>
              <a:rPr lang="da-DK" sz="800" dirty="0"/>
              <a:t> </a:t>
            </a:r>
            <a:r>
              <a:rPr lang="da-DK" sz="800" dirty="0" err="1"/>
              <a:t>paasissutissani</a:t>
            </a:r>
            <a:r>
              <a:rPr lang="da-DK" sz="800" dirty="0"/>
              <a:t> </a:t>
            </a:r>
            <a:r>
              <a:rPr lang="da-DK" sz="800" dirty="0" err="1"/>
              <a:t>annertunngitsuni</a:t>
            </a:r>
            <a:r>
              <a:rPr lang="da-DK" sz="800" dirty="0"/>
              <a:t> </a:t>
            </a:r>
            <a:r>
              <a:rPr lang="da-DK" sz="800" dirty="0" err="1"/>
              <a:t>kisitsisit</a:t>
            </a:r>
            <a:r>
              <a:rPr lang="da-DK" sz="800" dirty="0"/>
              <a:t> </a:t>
            </a:r>
            <a:r>
              <a:rPr lang="da-DK" sz="800" dirty="0" err="1"/>
              <a:t>nikinneri</a:t>
            </a:r>
            <a:r>
              <a:rPr lang="da-DK" sz="800" dirty="0"/>
              <a:t> </a:t>
            </a:r>
            <a:r>
              <a:rPr lang="da-DK" sz="800" dirty="0" err="1"/>
              <a:t>sunniussinnaapput</a:t>
            </a:r>
            <a:r>
              <a:rPr lang="da-DK" sz="800" dirty="0"/>
              <a:t>. </a:t>
            </a:r>
            <a:r>
              <a:rPr lang="da-DK" sz="800" dirty="0" err="1"/>
              <a:t>Ukioqatigiinni</a:t>
            </a:r>
            <a:r>
              <a:rPr lang="da-DK" sz="800" dirty="0"/>
              <a:t> </a:t>
            </a:r>
            <a:r>
              <a:rPr lang="da-DK" sz="800" dirty="0" err="1"/>
              <a:t>suli</a:t>
            </a:r>
            <a:r>
              <a:rPr lang="da-DK" sz="800" dirty="0"/>
              <a:t> </a:t>
            </a:r>
            <a:r>
              <a:rPr lang="da-DK" sz="800" dirty="0" err="1"/>
              <a:t>ilinniartulinni</a:t>
            </a:r>
            <a:r>
              <a:rPr lang="da-DK" sz="800" dirty="0"/>
              <a:t> </a:t>
            </a:r>
            <a:r>
              <a:rPr lang="da-DK" sz="800" dirty="0" err="1"/>
              <a:t>naammassisut</a:t>
            </a:r>
            <a:r>
              <a:rPr lang="da-DK" sz="800" dirty="0"/>
              <a:t> %-</a:t>
            </a:r>
            <a:r>
              <a:rPr lang="da-DK" sz="800" dirty="0" err="1"/>
              <a:t>inngornerat</a:t>
            </a:r>
            <a:r>
              <a:rPr lang="da-DK" sz="800" dirty="0"/>
              <a:t> </a:t>
            </a:r>
            <a:r>
              <a:rPr lang="da-DK" sz="800" dirty="0" err="1"/>
              <a:t>ukiut</a:t>
            </a:r>
            <a:r>
              <a:rPr lang="da-DK" sz="800" dirty="0"/>
              <a:t> </a:t>
            </a:r>
            <a:r>
              <a:rPr lang="da-DK" sz="800" dirty="0" err="1"/>
              <a:t>siuliinit</a:t>
            </a:r>
            <a:r>
              <a:rPr lang="da-DK" sz="800" dirty="0"/>
              <a:t> </a:t>
            </a:r>
            <a:r>
              <a:rPr lang="da-DK" sz="800" dirty="0" err="1"/>
              <a:t>paasisat</a:t>
            </a:r>
            <a:r>
              <a:rPr lang="da-DK" sz="800" dirty="0"/>
              <a:t> </a:t>
            </a:r>
            <a:r>
              <a:rPr lang="da-DK" sz="800" dirty="0" err="1"/>
              <a:t>aallaavigalugit</a:t>
            </a:r>
            <a:r>
              <a:rPr lang="da-DK" sz="800" dirty="0"/>
              <a:t> </a:t>
            </a:r>
            <a:r>
              <a:rPr lang="da-DK" sz="800" dirty="0" err="1"/>
              <a:t>naatsorsugaapput</a:t>
            </a:r>
            <a:r>
              <a:rPr lang="da-DK" sz="800" dirty="0"/>
              <a:t>. </a:t>
            </a:r>
            <a:r>
              <a:rPr lang="da-DK" sz="800" dirty="0" err="1"/>
              <a:t>Imaappoq</a:t>
            </a:r>
            <a:r>
              <a:rPr lang="da-DK" sz="800" dirty="0"/>
              <a:t> 2012-imi </a:t>
            </a:r>
            <a:r>
              <a:rPr lang="da-DK" sz="800" dirty="0" err="1"/>
              <a:t>aallartittut</a:t>
            </a:r>
            <a:r>
              <a:rPr lang="da-DK" sz="800" dirty="0"/>
              <a:t> </a:t>
            </a:r>
            <a:r>
              <a:rPr lang="da-DK" sz="800" dirty="0" err="1"/>
              <a:t>uniinnartarsimappata</a:t>
            </a:r>
            <a:r>
              <a:rPr lang="da-DK" sz="800" dirty="0"/>
              <a:t>, </a:t>
            </a:r>
            <a:r>
              <a:rPr lang="da-DK" sz="800" dirty="0" err="1"/>
              <a:t>tamanna</a:t>
            </a:r>
            <a:r>
              <a:rPr lang="da-DK" sz="800" dirty="0"/>
              <a:t> </a:t>
            </a:r>
            <a:r>
              <a:rPr lang="da-DK" sz="800" dirty="0" err="1"/>
              <a:t>aamma</a:t>
            </a:r>
            <a:r>
              <a:rPr lang="da-DK" sz="800" dirty="0"/>
              <a:t> 2014-imi </a:t>
            </a:r>
            <a:r>
              <a:rPr lang="da-DK" sz="800" dirty="0" err="1"/>
              <a:t>aallartittut</a:t>
            </a:r>
            <a:r>
              <a:rPr lang="da-DK" sz="800" dirty="0"/>
              <a:t> </a:t>
            </a:r>
            <a:r>
              <a:rPr lang="da-DK" sz="800" dirty="0" err="1"/>
              <a:t>naammassisussatut</a:t>
            </a:r>
            <a:r>
              <a:rPr lang="da-DK" sz="800" dirty="0"/>
              <a:t> </a:t>
            </a:r>
            <a:r>
              <a:rPr lang="da-DK" sz="800" dirty="0" err="1"/>
              <a:t>ilimanassusiannut</a:t>
            </a:r>
            <a:r>
              <a:rPr lang="da-DK" sz="800" dirty="0"/>
              <a:t> </a:t>
            </a:r>
            <a:r>
              <a:rPr lang="da-DK" sz="800" dirty="0" err="1"/>
              <a:t>sunniuteqassaaq</a:t>
            </a:r>
            <a:r>
              <a:rPr lang="da-DK" sz="800" dirty="0"/>
              <a:t>. </a:t>
            </a:r>
            <a:r>
              <a:rPr lang="da-DK" sz="800" dirty="0" err="1"/>
              <a:t>Malugineqassaaq</a:t>
            </a:r>
            <a:r>
              <a:rPr lang="da-DK" sz="800" dirty="0"/>
              <a:t> </a:t>
            </a:r>
            <a:r>
              <a:rPr lang="da-DK" sz="800" dirty="0" err="1"/>
              <a:t>periuseq</a:t>
            </a:r>
            <a:r>
              <a:rPr lang="da-DK" sz="800" dirty="0"/>
              <a:t> </a:t>
            </a:r>
            <a:r>
              <a:rPr lang="da-DK" sz="800" dirty="0" err="1"/>
              <a:t>mianersortumik</a:t>
            </a:r>
            <a:r>
              <a:rPr lang="da-DK" sz="800" dirty="0"/>
              <a:t> </a:t>
            </a:r>
            <a:r>
              <a:rPr lang="da-DK" sz="800" dirty="0" err="1"/>
              <a:t>periusiummat</a:t>
            </a:r>
            <a:r>
              <a:rPr lang="da-DK" sz="800" dirty="0"/>
              <a:t>. </a:t>
            </a:r>
            <a:r>
              <a:rPr lang="da-DK" sz="800" dirty="0" err="1"/>
              <a:t>Taamaalilluni</a:t>
            </a:r>
            <a:r>
              <a:rPr lang="da-DK" sz="800" dirty="0"/>
              <a:t> </a:t>
            </a:r>
            <a:r>
              <a:rPr lang="da-DK" sz="800" dirty="0" err="1"/>
              <a:t>naatsorsuutinut</a:t>
            </a:r>
            <a:r>
              <a:rPr lang="da-DK" sz="800" dirty="0"/>
              <a:t> </a:t>
            </a:r>
            <a:r>
              <a:rPr lang="da-DK" sz="800" dirty="0" err="1"/>
              <a:t>ilaanngilaq</a:t>
            </a:r>
            <a:r>
              <a:rPr lang="da-DK" sz="800" dirty="0"/>
              <a:t>, </a:t>
            </a:r>
            <a:r>
              <a:rPr lang="da-DK" sz="800" dirty="0" err="1"/>
              <a:t>ilinniartup</a:t>
            </a:r>
            <a:r>
              <a:rPr lang="da-DK" sz="800" dirty="0"/>
              <a:t> 2012-imi </a:t>
            </a:r>
            <a:r>
              <a:rPr lang="da-DK" sz="800" dirty="0" err="1"/>
              <a:t>uneriarluni</a:t>
            </a:r>
            <a:r>
              <a:rPr lang="da-DK" sz="800" dirty="0"/>
              <a:t> 2013-imi </a:t>
            </a:r>
            <a:r>
              <a:rPr lang="da-DK" sz="800" dirty="0" err="1"/>
              <a:t>aallarteqqittup</a:t>
            </a:r>
            <a:r>
              <a:rPr lang="da-DK" sz="800" dirty="0"/>
              <a:t> ‘</a:t>
            </a:r>
            <a:r>
              <a:rPr lang="da-DK" sz="800" dirty="0" err="1"/>
              <a:t>sivikitsuinnarmik</a:t>
            </a:r>
            <a:r>
              <a:rPr lang="da-DK" sz="800" dirty="0"/>
              <a:t> </a:t>
            </a:r>
            <a:r>
              <a:rPr lang="da-DK" sz="800" dirty="0" err="1"/>
              <a:t>uninngasimanera</a:t>
            </a:r>
            <a:r>
              <a:rPr lang="da-DK" sz="800" dirty="0"/>
              <a:t>’, </a:t>
            </a:r>
            <a:r>
              <a:rPr lang="da-DK" sz="800" dirty="0" err="1"/>
              <a:t>taamaalillunilu</a:t>
            </a:r>
            <a:r>
              <a:rPr lang="da-DK" sz="800" dirty="0"/>
              <a:t> </a:t>
            </a:r>
            <a:r>
              <a:rPr lang="da-DK" sz="800" dirty="0" err="1"/>
              <a:t>univissimannginnera</a:t>
            </a:r>
            <a:r>
              <a:rPr lang="da-DK" sz="800" dirty="0"/>
              <a:t>. </a:t>
            </a:r>
            <a:r>
              <a:rPr lang="da-DK" sz="800" dirty="0" err="1"/>
              <a:t>Ilinniartut</a:t>
            </a:r>
            <a:r>
              <a:rPr lang="da-DK" sz="800" dirty="0"/>
              <a:t> </a:t>
            </a:r>
            <a:r>
              <a:rPr lang="da-DK" sz="800" dirty="0" err="1"/>
              <a:t>taakku</a:t>
            </a:r>
            <a:r>
              <a:rPr lang="da-DK" sz="800" dirty="0"/>
              <a:t> - </a:t>
            </a:r>
            <a:r>
              <a:rPr lang="da-DK" sz="800" dirty="0" err="1"/>
              <a:t>piffissaliussap</a:t>
            </a:r>
            <a:r>
              <a:rPr lang="da-DK" sz="800" dirty="0"/>
              <a:t> </a:t>
            </a:r>
            <a:r>
              <a:rPr lang="da-DK" sz="800" dirty="0" err="1"/>
              <a:t>iluani</a:t>
            </a:r>
            <a:r>
              <a:rPr lang="da-DK" sz="800" dirty="0"/>
              <a:t> </a:t>
            </a:r>
            <a:r>
              <a:rPr lang="da-DK" sz="800" dirty="0" err="1"/>
              <a:t>naammassinngitsut</a:t>
            </a:r>
            <a:r>
              <a:rPr lang="da-DK" sz="800" dirty="0"/>
              <a:t> - </a:t>
            </a:r>
            <a:r>
              <a:rPr lang="da-DK" sz="800" dirty="0" err="1"/>
              <a:t>Nunatsinni</a:t>
            </a:r>
            <a:r>
              <a:rPr lang="da-DK" sz="800" dirty="0"/>
              <a:t> </a:t>
            </a:r>
            <a:r>
              <a:rPr lang="da-DK" sz="800" dirty="0" err="1"/>
              <a:t>takornartaanngillat</a:t>
            </a:r>
            <a:r>
              <a:rPr lang="da-DK" sz="800" dirty="0"/>
              <a:t>, </a:t>
            </a:r>
            <a:r>
              <a:rPr lang="da-DK" sz="800" dirty="0" err="1"/>
              <a:t>ilinniartullu</a:t>
            </a:r>
            <a:r>
              <a:rPr lang="da-DK" sz="800" dirty="0"/>
              <a:t> </a:t>
            </a:r>
            <a:r>
              <a:rPr lang="da-DK" sz="800" dirty="0" err="1"/>
              <a:t>naammassisut</a:t>
            </a:r>
            <a:r>
              <a:rPr lang="da-DK" sz="800" dirty="0"/>
              <a:t> </a:t>
            </a:r>
            <a:r>
              <a:rPr lang="da-DK" sz="800" dirty="0" err="1"/>
              <a:t>kisitsinngornerinut</a:t>
            </a:r>
            <a:r>
              <a:rPr lang="da-DK" sz="800" dirty="0"/>
              <a:t> </a:t>
            </a:r>
            <a:r>
              <a:rPr lang="da-DK" sz="800" dirty="0" err="1"/>
              <a:t>ilaallutik</a:t>
            </a:r>
            <a:r>
              <a:rPr lang="da-DK" sz="800" dirty="0"/>
              <a:t>, </a:t>
            </a:r>
            <a:r>
              <a:rPr lang="da-DK" sz="800" dirty="0" err="1"/>
              <a:t>qup</a:t>
            </a:r>
            <a:r>
              <a:rPr lang="da-DK" sz="800" dirty="0"/>
              <a:t>. </a:t>
            </a:r>
            <a:r>
              <a:rPr lang="da-DK" sz="800" dirty="0" err="1"/>
              <a:t>siulia</a:t>
            </a:r>
            <a:r>
              <a:rPr lang="da-DK" sz="800" dirty="0"/>
              <a:t> tak. </a:t>
            </a:r>
          </a:p>
          <a:p>
            <a:pPr marL="0" indent="0">
              <a:buNone/>
            </a:pPr>
            <a:r>
              <a:rPr lang="da-DK" sz="800" dirty="0" err="1"/>
              <a:t>Inersimasut</a:t>
            </a:r>
            <a:r>
              <a:rPr lang="da-DK" sz="800" dirty="0"/>
              <a:t> </a:t>
            </a:r>
            <a:r>
              <a:rPr lang="da-DK" sz="800" dirty="0" err="1"/>
              <a:t>ukioq</a:t>
            </a:r>
            <a:r>
              <a:rPr lang="da-DK" sz="800" dirty="0"/>
              <a:t> 1 </a:t>
            </a:r>
            <a:r>
              <a:rPr lang="da-DK" sz="800" dirty="0" err="1"/>
              <a:t>piareersartut</a:t>
            </a:r>
            <a:r>
              <a:rPr lang="da-DK" sz="800" dirty="0"/>
              <a:t> </a:t>
            </a:r>
            <a:r>
              <a:rPr lang="da-DK" sz="800" dirty="0" err="1"/>
              <a:t>ilanngullugit</a:t>
            </a:r>
            <a:endParaRPr lang="da-DK" sz="800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01622987"/>
              </p:ext>
            </p:extLst>
          </p:nvPr>
        </p:nvGraphicFramePr>
        <p:xfrm>
          <a:off x="269973" y="1306654"/>
          <a:ext cx="8604053" cy="334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Ellipse 1"/>
          <p:cNvSpPr/>
          <p:nvPr/>
        </p:nvSpPr>
        <p:spPr>
          <a:xfrm>
            <a:off x="4691913" y="2121580"/>
            <a:ext cx="90965" cy="7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57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8"/>
          </p:nvPr>
        </p:nvSpPr>
        <p:spPr>
          <a:xfrm>
            <a:off x="457200" y="1181100"/>
            <a:ext cx="8229600" cy="41910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Qup</a:t>
            </a:r>
            <a:r>
              <a:rPr lang="da-DK" sz="950" dirty="0"/>
              <a:t>. </a:t>
            </a:r>
            <a:r>
              <a:rPr lang="da-DK" sz="950" dirty="0" err="1"/>
              <a:t>siuiliani</a:t>
            </a:r>
            <a:r>
              <a:rPr lang="da-DK" sz="950" dirty="0"/>
              <a:t> as. 3 –mi 2010-miit -14-imut </a:t>
            </a:r>
            <a:r>
              <a:rPr lang="da-DK" sz="950" dirty="0" err="1"/>
              <a:t>iliniarfinni</a:t>
            </a:r>
            <a:r>
              <a:rPr lang="da-DK" sz="950" dirty="0"/>
              <a:t> 4-ni </a:t>
            </a:r>
            <a:r>
              <a:rPr lang="da-DK" sz="950" dirty="0" err="1"/>
              <a:t>naammassisartut</a:t>
            </a:r>
            <a:r>
              <a:rPr lang="da-DK" sz="950" dirty="0"/>
              <a:t> %-</a:t>
            </a:r>
            <a:r>
              <a:rPr lang="da-DK" sz="950" dirty="0" err="1"/>
              <a:t>inngornerat</a:t>
            </a:r>
            <a:r>
              <a:rPr lang="da-DK" sz="950" dirty="0"/>
              <a:t> </a:t>
            </a:r>
            <a:r>
              <a:rPr lang="da-DK" sz="950" dirty="0" err="1"/>
              <a:t>eqqoriaanikkut</a:t>
            </a:r>
            <a:r>
              <a:rPr lang="da-DK" sz="950" dirty="0"/>
              <a:t> </a:t>
            </a:r>
            <a:r>
              <a:rPr lang="da-DK" sz="950" dirty="0" err="1"/>
              <a:t>naatsorsugaq</a:t>
            </a:r>
            <a:r>
              <a:rPr lang="da-DK" sz="950" dirty="0"/>
              <a:t> </a:t>
            </a:r>
            <a:r>
              <a:rPr lang="da-DK" sz="950" dirty="0" err="1"/>
              <a:t>takutinneqarpoq</a:t>
            </a:r>
            <a:r>
              <a:rPr lang="da-DK" sz="950" dirty="0"/>
              <a:t>. </a:t>
            </a:r>
            <a:r>
              <a:rPr lang="da-DK" sz="950" dirty="0" err="1"/>
              <a:t>Takutinneqarpoq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%-</a:t>
            </a:r>
            <a:r>
              <a:rPr lang="da-DK" sz="950" dirty="0" err="1"/>
              <a:t>inngorlugit</a:t>
            </a:r>
            <a:r>
              <a:rPr lang="da-DK" sz="950" dirty="0"/>
              <a:t> </a:t>
            </a:r>
            <a:r>
              <a:rPr lang="da-DK" sz="950" dirty="0" err="1"/>
              <a:t>qassit</a:t>
            </a:r>
            <a:r>
              <a:rPr lang="da-DK" sz="950" dirty="0"/>
              <a:t> </a:t>
            </a:r>
            <a:r>
              <a:rPr lang="da-DK" sz="950" dirty="0" err="1"/>
              <a:t>naammassisimanersut</a:t>
            </a:r>
            <a:r>
              <a:rPr lang="da-DK" sz="950" dirty="0"/>
              <a:t> </a:t>
            </a:r>
            <a:r>
              <a:rPr lang="da-DK" sz="950" dirty="0" err="1"/>
              <a:t>imlt</a:t>
            </a:r>
            <a:r>
              <a:rPr lang="da-DK" sz="950" dirty="0"/>
              <a:t>. </a:t>
            </a:r>
            <a:r>
              <a:rPr lang="da-DK" sz="950" dirty="0" err="1"/>
              <a:t>naammassisussatut</a:t>
            </a:r>
            <a:r>
              <a:rPr lang="da-DK" sz="950" dirty="0"/>
              <a:t> </a:t>
            </a:r>
            <a:r>
              <a:rPr lang="da-DK" sz="950" dirty="0" err="1"/>
              <a:t>ilimagineqarnersut</a:t>
            </a:r>
            <a:r>
              <a:rPr lang="da-DK" sz="950" dirty="0"/>
              <a:t>. </a:t>
            </a:r>
            <a:r>
              <a:rPr lang="da-DK" sz="950" dirty="0" err="1"/>
              <a:t>Imaappoq</a:t>
            </a:r>
            <a:r>
              <a:rPr lang="da-DK" sz="950" dirty="0"/>
              <a:t> 2014-imut </a:t>
            </a:r>
            <a:r>
              <a:rPr lang="da-DK" sz="950" dirty="0" err="1"/>
              <a:t>kisitsisit</a:t>
            </a:r>
            <a:r>
              <a:rPr lang="da-DK" sz="950" dirty="0"/>
              <a:t> </a:t>
            </a:r>
            <a:r>
              <a:rPr lang="da-DK" sz="950" dirty="0" err="1"/>
              <a:t>takutippaat</a:t>
            </a:r>
            <a:r>
              <a:rPr lang="da-DK" sz="950" dirty="0"/>
              <a:t> 2014-imi </a:t>
            </a:r>
            <a:r>
              <a:rPr lang="da-DK" sz="950" dirty="0" err="1"/>
              <a:t>aallartittut</a:t>
            </a:r>
            <a:r>
              <a:rPr lang="da-DK" sz="950" dirty="0"/>
              <a:t> %-</a:t>
            </a:r>
            <a:r>
              <a:rPr lang="da-DK" sz="950" dirty="0" err="1"/>
              <a:t>inngorlugit</a:t>
            </a:r>
            <a:r>
              <a:rPr lang="da-DK" sz="950" dirty="0"/>
              <a:t> </a:t>
            </a:r>
            <a:r>
              <a:rPr lang="da-DK" sz="950" dirty="0" err="1"/>
              <a:t>qassit</a:t>
            </a:r>
            <a:r>
              <a:rPr lang="da-DK" sz="950" dirty="0"/>
              <a:t> </a:t>
            </a:r>
            <a:r>
              <a:rPr lang="da-DK" sz="950" dirty="0" err="1"/>
              <a:t>naammassissusatut</a:t>
            </a:r>
            <a:r>
              <a:rPr lang="da-DK" sz="950" dirty="0"/>
              <a:t> </a:t>
            </a:r>
            <a:r>
              <a:rPr lang="da-DK" sz="950" dirty="0" err="1"/>
              <a:t>ilimangineqarnersut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Nunarput</a:t>
            </a:r>
            <a:r>
              <a:rPr lang="da-DK" sz="950" dirty="0"/>
              <a:t> </a:t>
            </a:r>
            <a:r>
              <a:rPr lang="da-DK" sz="950" dirty="0" err="1"/>
              <a:t>tamaat</a:t>
            </a:r>
            <a:r>
              <a:rPr lang="da-DK" sz="950" dirty="0"/>
              <a:t> </a:t>
            </a:r>
            <a:r>
              <a:rPr lang="da-DK" sz="950" dirty="0" err="1"/>
              <a:t>isigalugu</a:t>
            </a:r>
            <a:r>
              <a:rPr lang="da-DK" sz="950" dirty="0"/>
              <a:t> </a:t>
            </a:r>
            <a:r>
              <a:rPr lang="da-DK" sz="950" dirty="0" err="1"/>
              <a:t>naammassisussatut</a:t>
            </a:r>
            <a:r>
              <a:rPr lang="da-DK" sz="950" dirty="0"/>
              <a:t> </a:t>
            </a:r>
            <a:r>
              <a:rPr lang="da-DK" sz="950" dirty="0" err="1"/>
              <a:t>ilimagisat</a:t>
            </a:r>
            <a:r>
              <a:rPr lang="da-DK" sz="950" dirty="0"/>
              <a:t> </a:t>
            </a:r>
            <a:r>
              <a:rPr lang="da-DK" sz="950" dirty="0" err="1"/>
              <a:t>appariartorput</a:t>
            </a:r>
            <a:r>
              <a:rPr lang="da-DK" sz="950" dirty="0"/>
              <a:t>, </a:t>
            </a:r>
            <a:r>
              <a:rPr lang="da-DK" sz="950" dirty="0" err="1"/>
              <a:t>ilimagineqarluni</a:t>
            </a:r>
            <a:r>
              <a:rPr lang="da-DK" sz="950" dirty="0"/>
              <a:t> 2014-imi </a:t>
            </a:r>
            <a:r>
              <a:rPr lang="da-DK" sz="950" dirty="0" err="1"/>
              <a:t>aallartittut</a:t>
            </a:r>
            <a:r>
              <a:rPr lang="da-DK" sz="950" dirty="0"/>
              <a:t> 50%-</a:t>
            </a:r>
            <a:r>
              <a:rPr lang="da-DK" sz="950" dirty="0" err="1"/>
              <a:t>iisa</a:t>
            </a:r>
            <a:r>
              <a:rPr lang="da-DK" sz="950" dirty="0"/>
              <a:t> </a:t>
            </a:r>
            <a:r>
              <a:rPr lang="da-DK" sz="950" dirty="0" err="1"/>
              <a:t>missaat</a:t>
            </a:r>
            <a:r>
              <a:rPr lang="da-DK" sz="950" dirty="0"/>
              <a:t> </a:t>
            </a:r>
            <a:r>
              <a:rPr lang="da-DK" sz="950" dirty="0" err="1"/>
              <a:t>naammassissasut</a:t>
            </a:r>
            <a:r>
              <a:rPr lang="da-DK" sz="950" dirty="0"/>
              <a:t>. 2012-imi </a:t>
            </a:r>
            <a:r>
              <a:rPr lang="da-DK" sz="950" dirty="0" err="1"/>
              <a:t>kisitsit</a:t>
            </a:r>
            <a:r>
              <a:rPr lang="da-DK" sz="950" dirty="0"/>
              <a:t> </a:t>
            </a:r>
            <a:r>
              <a:rPr lang="da-DK" sz="950" dirty="0" err="1"/>
              <a:t>taanna</a:t>
            </a:r>
            <a:r>
              <a:rPr lang="da-DK" sz="950" dirty="0"/>
              <a:t> 56 %-</a:t>
            </a:r>
            <a:r>
              <a:rPr lang="da-DK" sz="950" dirty="0" err="1"/>
              <a:t>iuvoq</a:t>
            </a:r>
            <a:r>
              <a:rPr lang="da-DK" sz="950" dirty="0"/>
              <a:t>.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Ilinniarfiit</a:t>
            </a:r>
            <a:r>
              <a:rPr lang="da-DK" sz="950" dirty="0"/>
              <a:t> </a:t>
            </a:r>
            <a:r>
              <a:rPr lang="da-DK" sz="950" dirty="0" err="1"/>
              <a:t>ataasiakkaaraanni</a:t>
            </a:r>
            <a:r>
              <a:rPr lang="da-DK" sz="950" dirty="0"/>
              <a:t> </a:t>
            </a:r>
            <a:r>
              <a:rPr lang="da-DK" sz="950" dirty="0" err="1"/>
              <a:t>naatsorsuinerit</a:t>
            </a:r>
            <a:r>
              <a:rPr lang="da-DK" sz="950" dirty="0"/>
              <a:t> </a:t>
            </a:r>
            <a:r>
              <a:rPr lang="da-DK" sz="950" dirty="0" err="1"/>
              <a:t>takutippaat</a:t>
            </a:r>
            <a:r>
              <a:rPr lang="da-DK" sz="950" dirty="0"/>
              <a:t> GUX </a:t>
            </a:r>
            <a:r>
              <a:rPr lang="da-DK" sz="950" dirty="0" err="1"/>
              <a:t>Aasianni</a:t>
            </a:r>
            <a:r>
              <a:rPr lang="da-DK" sz="950" dirty="0"/>
              <a:t> 2014-imi </a:t>
            </a:r>
            <a:r>
              <a:rPr lang="da-DK" sz="950" dirty="0" err="1"/>
              <a:t>aallartittut</a:t>
            </a:r>
            <a:r>
              <a:rPr lang="da-DK" sz="950" dirty="0"/>
              <a:t> 45 %-ii </a:t>
            </a:r>
            <a:r>
              <a:rPr lang="da-DK" sz="950" dirty="0" err="1"/>
              <a:t>naammassisussatut</a:t>
            </a:r>
            <a:r>
              <a:rPr lang="da-DK" sz="950" dirty="0"/>
              <a:t> </a:t>
            </a:r>
            <a:r>
              <a:rPr lang="da-DK" sz="950" dirty="0" err="1"/>
              <a:t>ilimagineqartut</a:t>
            </a:r>
            <a:r>
              <a:rPr lang="da-DK" sz="950" dirty="0"/>
              <a:t>, GUX </a:t>
            </a:r>
            <a:r>
              <a:rPr lang="da-DK" sz="950" dirty="0" err="1"/>
              <a:t>Qaqortumi</a:t>
            </a:r>
            <a:r>
              <a:rPr lang="da-DK" sz="950" dirty="0"/>
              <a:t> 59 %-</a:t>
            </a:r>
            <a:r>
              <a:rPr lang="da-DK" sz="950" dirty="0" err="1"/>
              <a:t>iussangatinneqartut</a:t>
            </a:r>
            <a:r>
              <a:rPr lang="da-DK" sz="950" dirty="0"/>
              <a:t>. </a:t>
            </a:r>
            <a:r>
              <a:rPr lang="da-DK" sz="950" dirty="0" err="1"/>
              <a:t>Taamaalilluni</a:t>
            </a:r>
            <a:r>
              <a:rPr lang="da-DK" sz="950" dirty="0"/>
              <a:t> </a:t>
            </a:r>
            <a:r>
              <a:rPr lang="da-DK" sz="950" dirty="0" err="1"/>
              <a:t>nikingassut</a:t>
            </a:r>
            <a:r>
              <a:rPr lang="da-DK" sz="950" dirty="0"/>
              <a:t> 14 %-</a:t>
            </a:r>
            <a:r>
              <a:rPr lang="da-DK" sz="950" dirty="0" err="1"/>
              <a:t>iuvoq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Ilinniartitsinermi</a:t>
            </a:r>
            <a:r>
              <a:rPr lang="da-DK" sz="950" dirty="0"/>
              <a:t> </a:t>
            </a:r>
            <a:r>
              <a:rPr lang="da-DK" sz="950" dirty="0" err="1"/>
              <a:t>Periusissiap</a:t>
            </a:r>
            <a:r>
              <a:rPr lang="da-DK" sz="950" dirty="0"/>
              <a:t> </a:t>
            </a:r>
            <a:r>
              <a:rPr lang="da-DK" sz="950" dirty="0" err="1"/>
              <a:t>anguniarpaa</a:t>
            </a:r>
            <a:r>
              <a:rPr lang="da-DK" sz="950" dirty="0"/>
              <a:t> </a:t>
            </a:r>
            <a:r>
              <a:rPr lang="da-DK" sz="950" dirty="0" err="1"/>
              <a:t>naammassisut</a:t>
            </a:r>
            <a:r>
              <a:rPr lang="da-DK" sz="950" dirty="0"/>
              <a:t> 2012-imi 56 %-</a:t>
            </a:r>
            <a:r>
              <a:rPr lang="da-DK" sz="950" dirty="0" err="1"/>
              <a:t>iussasut</a:t>
            </a:r>
            <a:r>
              <a:rPr lang="da-DK" sz="950" dirty="0"/>
              <a:t> 2017-imilu 62 %-</a:t>
            </a:r>
            <a:r>
              <a:rPr lang="da-DK" sz="950" dirty="0" err="1"/>
              <a:t>iullutik</a:t>
            </a:r>
            <a:r>
              <a:rPr lang="da-DK" sz="950" dirty="0"/>
              <a:t>. </a:t>
            </a:r>
            <a:r>
              <a:rPr lang="da-DK" sz="950" dirty="0" err="1"/>
              <a:t>Taamaalilluni</a:t>
            </a:r>
            <a:r>
              <a:rPr lang="da-DK" sz="950" dirty="0"/>
              <a:t> 2012-imi </a:t>
            </a:r>
            <a:r>
              <a:rPr lang="da-DK" sz="950" dirty="0" err="1"/>
              <a:t>anguniagaq</a:t>
            </a:r>
            <a:r>
              <a:rPr lang="da-DK" sz="950" dirty="0"/>
              <a:t> </a:t>
            </a:r>
            <a:r>
              <a:rPr lang="da-DK" sz="950" dirty="0" err="1"/>
              <a:t>anguneqassasoq</a:t>
            </a:r>
            <a:r>
              <a:rPr lang="da-DK" sz="950" dirty="0"/>
              <a:t> </a:t>
            </a:r>
            <a:r>
              <a:rPr lang="da-DK" sz="950" dirty="0" err="1"/>
              <a:t>ilimanarpoq</a:t>
            </a:r>
            <a:r>
              <a:rPr lang="da-DK" sz="950" dirty="0"/>
              <a:t>, </a:t>
            </a:r>
            <a:r>
              <a:rPr lang="da-DK" sz="950" dirty="0" err="1"/>
              <a:t>ilinniarfiit</a:t>
            </a:r>
            <a:r>
              <a:rPr lang="da-DK" sz="950" dirty="0"/>
              <a:t> </a:t>
            </a:r>
            <a:r>
              <a:rPr lang="da-DK" sz="950" dirty="0" err="1"/>
              <a:t>tamaasa</a:t>
            </a:r>
            <a:r>
              <a:rPr lang="da-DK" sz="950" dirty="0"/>
              <a:t> </a:t>
            </a:r>
            <a:r>
              <a:rPr lang="da-DK" sz="950" dirty="0" err="1"/>
              <a:t>ataatsimut</a:t>
            </a:r>
            <a:r>
              <a:rPr lang="da-DK" sz="950" dirty="0"/>
              <a:t> </a:t>
            </a:r>
            <a:r>
              <a:rPr lang="da-DK" sz="950" dirty="0" err="1"/>
              <a:t>isigigaanni</a:t>
            </a:r>
            <a:r>
              <a:rPr lang="da-DK" sz="950" dirty="0"/>
              <a:t>, </a:t>
            </a:r>
            <a:r>
              <a:rPr lang="da-DK" sz="950" dirty="0" err="1"/>
              <a:t>kisiannili</a:t>
            </a:r>
            <a:r>
              <a:rPr lang="da-DK" sz="950" dirty="0"/>
              <a:t> 2013-imut 2014-imullu </a:t>
            </a:r>
            <a:r>
              <a:rPr lang="da-DK" sz="950" dirty="0" err="1"/>
              <a:t>ilimagisaasut</a:t>
            </a:r>
            <a:r>
              <a:rPr lang="da-DK" sz="950" dirty="0"/>
              <a:t> </a:t>
            </a:r>
            <a:r>
              <a:rPr lang="da-DK" sz="950" dirty="0" err="1"/>
              <a:t>Periusissiami</a:t>
            </a:r>
            <a:r>
              <a:rPr lang="da-DK" sz="950" dirty="0"/>
              <a:t> </a:t>
            </a:r>
            <a:r>
              <a:rPr lang="da-DK" sz="950" dirty="0" err="1"/>
              <a:t>kissaatigisat</a:t>
            </a:r>
            <a:r>
              <a:rPr lang="da-DK" sz="950" dirty="0"/>
              <a:t> </a:t>
            </a:r>
            <a:r>
              <a:rPr lang="da-DK" sz="950" dirty="0" err="1"/>
              <a:t>malissanagit</a:t>
            </a:r>
            <a:r>
              <a:rPr lang="da-DK" sz="950" dirty="0"/>
              <a:t>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da-DK" sz="950" dirty="0" err="1"/>
              <a:t>Assitaliussap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takutippaa</a:t>
            </a:r>
            <a:r>
              <a:rPr lang="da-DK" sz="950" dirty="0"/>
              <a:t>, </a:t>
            </a:r>
            <a:r>
              <a:rPr lang="da-DK" sz="950" dirty="0" err="1"/>
              <a:t>ilimanartoq</a:t>
            </a:r>
            <a:r>
              <a:rPr lang="da-DK" sz="950" dirty="0"/>
              <a:t> GUX </a:t>
            </a:r>
            <a:r>
              <a:rPr lang="da-DK" sz="950" dirty="0" err="1"/>
              <a:t>Qaqortup</a:t>
            </a:r>
            <a:r>
              <a:rPr lang="da-DK" sz="950" dirty="0"/>
              <a:t> </a:t>
            </a:r>
            <a:r>
              <a:rPr lang="da-DK" sz="950" dirty="0" err="1"/>
              <a:t>Periusissisami</a:t>
            </a:r>
            <a:r>
              <a:rPr lang="da-DK" sz="950" dirty="0"/>
              <a:t> 2012-imi </a:t>
            </a:r>
            <a:r>
              <a:rPr lang="da-DK" sz="950" dirty="0" err="1"/>
              <a:t>ukiunilu</a:t>
            </a:r>
            <a:r>
              <a:rPr lang="da-DK" sz="950" dirty="0"/>
              <a:t> </a:t>
            </a:r>
            <a:r>
              <a:rPr lang="da-DK" sz="950" dirty="0" err="1"/>
              <a:t>tuuliuttuni</a:t>
            </a:r>
            <a:r>
              <a:rPr lang="da-DK" sz="950" dirty="0"/>
              <a:t> </a:t>
            </a:r>
            <a:r>
              <a:rPr lang="da-DK" sz="950" dirty="0" err="1"/>
              <a:t>aallartittunut</a:t>
            </a:r>
            <a:r>
              <a:rPr lang="da-DK" sz="950" dirty="0"/>
              <a:t> </a:t>
            </a:r>
            <a:r>
              <a:rPr lang="da-DK" sz="950" dirty="0" err="1"/>
              <a:t>anguniakkat</a:t>
            </a:r>
            <a:r>
              <a:rPr lang="da-DK" sz="950" dirty="0"/>
              <a:t> </a:t>
            </a:r>
            <a:r>
              <a:rPr lang="da-DK" sz="950" dirty="0" err="1"/>
              <a:t>angussagai</a:t>
            </a:r>
            <a:r>
              <a:rPr lang="da-DK" sz="950" dirty="0"/>
              <a:t>.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eqqoriaalluni</a:t>
            </a:r>
            <a:r>
              <a:rPr lang="da-DK" sz="950" dirty="0"/>
              <a:t> </a:t>
            </a:r>
            <a:r>
              <a:rPr lang="da-DK" sz="950" dirty="0" err="1"/>
              <a:t>naatsorsuinerit</a:t>
            </a:r>
            <a:r>
              <a:rPr lang="da-DK" sz="950" dirty="0"/>
              <a:t> </a:t>
            </a:r>
            <a:r>
              <a:rPr lang="da-DK" sz="950" dirty="0" err="1"/>
              <a:t>ilimanarsisippaat</a:t>
            </a:r>
            <a:r>
              <a:rPr lang="da-DK" sz="950" dirty="0"/>
              <a:t> 2012-imi </a:t>
            </a:r>
            <a:r>
              <a:rPr lang="da-DK" sz="950" dirty="0" err="1"/>
              <a:t>aallartittut</a:t>
            </a:r>
            <a:r>
              <a:rPr lang="da-DK" sz="950" dirty="0"/>
              <a:t> </a:t>
            </a:r>
            <a:r>
              <a:rPr lang="da-DK" sz="950" dirty="0" err="1"/>
              <a:t>minnerpaamik</a:t>
            </a:r>
            <a:r>
              <a:rPr lang="da-DK" sz="950" dirty="0"/>
              <a:t> 56%-</a:t>
            </a:r>
            <a:r>
              <a:rPr lang="da-DK" sz="950" dirty="0" err="1"/>
              <a:t>iisa</a:t>
            </a:r>
            <a:r>
              <a:rPr lang="da-DK" sz="950" dirty="0"/>
              <a:t> </a:t>
            </a:r>
            <a:r>
              <a:rPr lang="da-DK" sz="950" dirty="0" err="1"/>
              <a:t>naammassinissaannik</a:t>
            </a:r>
            <a:r>
              <a:rPr lang="da-DK" sz="950" dirty="0"/>
              <a:t> </a:t>
            </a:r>
            <a:r>
              <a:rPr lang="da-DK" sz="950" dirty="0" err="1"/>
              <a:t>anguniagaq</a:t>
            </a:r>
            <a:r>
              <a:rPr lang="da-DK" sz="950" dirty="0"/>
              <a:t> GUX </a:t>
            </a:r>
            <a:r>
              <a:rPr lang="da-DK" sz="950" dirty="0" err="1"/>
              <a:t>Sisimiuni</a:t>
            </a:r>
            <a:r>
              <a:rPr lang="da-DK" sz="950" dirty="0"/>
              <a:t> </a:t>
            </a:r>
            <a:r>
              <a:rPr lang="da-DK" sz="950" dirty="0" err="1"/>
              <a:t>anguneqassasoq</a:t>
            </a:r>
            <a:r>
              <a:rPr lang="da-DK" sz="950" dirty="0"/>
              <a:t>, </a:t>
            </a:r>
            <a:r>
              <a:rPr lang="da-DK" sz="950" dirty="0" err="1"/>
              <a:t>ukiunili</a:t>
            </a:r>
            <a:r>
              <a:rPr lang="da-DK" sz="950" dirty="0"/>
              <a:t> </a:t>
            </a:r>
            <a:r>
              <a:rPr lang="da-DK" sz="950" dirty="0" err="1"/>
              <a:t>tulliuttuni</a:t>
            </a:r>
            <a:r>
              <a:rPr lang="da-DK" sz="950" dirty="0"/>
              <a:t> </a:t>
            </a:r>
            <a:r>
              <a:rPr lang="da-DK" sz="950" dirty="0" err="1"/>
              <a:t>anguneqarani</a:t>
            </a:r>
            <a:r>
              <a:rPr lang="da-DK" sz="950" dirty="0"/>
              <a:t>. GUX </a:t>
            </a:r>
            <a:r>
              <a:rPr lang="da-DK" sz="950" dirty="0" err="1"/>
              <a:t>Nuummut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GUX </a:t>
            </a:r>
            <a:r>
              <a:rPr lang="da-DK" sz="950" dirty="0" err="1"/>
              <a:t>Aasiaannut</a:t>
            </a:r>
            <a:r>
              <a:rPr lang="da-DK" sz="950" dirty="0"/>
              <a:t> </a:t>
            </a:r>
            <a:r>
              <a:rPr lang="da-DK" sz="950" dirty="0" err="1"/>
              <a:t>tunngatillugu</a:t>
            </a:r>
            <a:r>
              <a:rPr lang="da-DK" sz="950" dirty="0"/>
              <a:t> 2012-imi </a:t>
            </a:r>
            <a:r>
              <a:rPr lang="da-DK" sz="950" dirty="0" err="1"/>
              <a:t>aallartittut</a:t>
            </a:r>
            <a:r>
              <a:rPr lang="da-DK" sz="950" dirty="0"/>
              <a:t> </a:t>
            </a:r>
            <a:r>
              <a:rPr lang="da-DK" sz="950" dirty="0" err="1"/>
              <a:t>minnerpaamik</a:t>
            </a:r>
            <a:r>
              <a:rPr lang="da-DK" sz="950" dirty="0"/>
              <a:t> 56 %-</a:t>
            </a:r>
            <a:r>
              <a:rPr lang="da-DK" sz="950" dirty="0" err="1"/>
              <a:t>iisa</a:t>
            </a:r>
            <a:r>
              <a:rPr lang="da-DK" sz="950" dirty="0"/>
              <a:t> </a:t>
            </a:r>
            <a:r>
              <a:rPr lang="da-DK" sz="950" dirty="0" err="1"/>
              <a:t>naammassinissaannik</a:t>
            </a:r>
            <a:r>
              <a:rPr lang="da-DK" sz="950" dirty="0"/>
              <a:t> </a:t>
            </a:r>
            <a:r>
              <a:rPr lang="da-DK" sz="950" dirty="0" err="1"/>
              <a:t>anguniagaq</a:t>
            </a:r>
            <a:r>
              <a:rPr lang="da-DK" sz="950" dirty="0"/>
              <a:t> </a:t>
            </a:r>
            <a:r>
              <a:rPr lang="da-DK" sz="950" dirty="0" err="1"/>
              <a:t>anguneqassasoq</a:t>
            </a:r>
            <a:r>
              <a:rPr lang="da-DK" sz="950" dirty="0"/>
              <a:t> </a:t>
            </a:r>
            <a:r>
              <a:rPr lang="da-DK" sz="950" dirty="0" err="1"/>
              <a:t>ilimananngilaq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endParaRPr lang="da-DK" sz="950" dirty="0"/>
          </a:p>
          <a:p>
            <a:pPr marL="0" indent="0">
              <a:lnSpc>
                <a:spcPct val="114000"/>
              </a:lnSpc>
              <a:buNone/>
            </a:pPr>
            <a:endParaRPr lang="da-DK" sz="95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/>
              <a:t>Naammassisut</a:t>
            </a:r>
            <a:r>
              <a:rPr lang="da-DK" sz="2400" dirty="0"/>
              <a:t> %-</a:t>
            </a:r>
            <a:r>
              <a:rPr lang="da-DK" sz="2400" dirty="0" err="1"/>
              <a:t>inngornerat</a:t>
            </a:r>
            <a:endParaRPr lang="da-DK" sz="2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4782878" y="3984081"/>
            <a:ext cx="4189417" cy="189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a-DK" sz="950" dirty="0">
              <a:latin typeface="+mn-l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110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0F4E8FAD-635C-6F40-8E70-A9FAD54278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9124948"/>
              </p:ext>
            </p:extLst>
          </p:nvPr>
        </p:nvGraphicFramePr>
        <p:xfrm>
          <a:off x="4822827" y="3476010"/>
          <a:ext cx="4274630" cy="145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boks 2"/>
          <p:cNvSpPr txBox="1"/>
          <p:nvPr/>
        </p:nvSpPr>
        <p:spPr>
          <a:xfrm>
            <a:off x="4834255" y="3467100"/>
            <a:ext cx="4113213" cy="152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5. 2007-imiit -14-imut </a:t>
            </a:r>
            <a:r>
              <a:rPr lang="da-DK" sz="950" b="1" dirty="0" err="1">
                <a:latin typeface="+mj-lt"/>
                <a:cs typeface="Myriad Pro Light"/>
              </a:rPr>
              <a:t>naammassinermi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ukiut</a:t>
            </a:r>
            <a:r>
              <a:rPr lang="da-DK" sz="950" b="1" dirty="0">
                <a:latin typeface="+mj-lt"/>
                <a:cs typeface="Myriad Pro Light"/>
              </a:rPr>
              <a:t> - </a:t>
            </a:r>
            <a:r>
              <a:rPr lang="da-DK" sz="950" b="1" dirty="0" err="1">
                <a:latin typeface="+mj-lt"/>
                <a:cs typeface="Myriad Pro Light"/>
              </a:rPr>
              <a:t>agguaqatigiissillugit</a:t>
            </a:r>
            <a:endParaRPr lang="da-DK" sz="950" b="1" dirty="0">
              <a:latin typeface="+mj-lt"/>
              <a:cs typeface="Myriad Pro Light"/>
            </a:endParaRPr>
          </a:p>
        </p:txBody>
      </p:sp>
      <p:sp>
        <p:nvSpPr>
          <p:cNvPr id="10" name="Pladsholder til indhold 9"/>
          <p:cNvSpPr txBox="1">
            <a:spLocks/>
          </p:cNvSpPr>
          <p:nvPr/>
        </p:nvSpPr>
        <p:spPr bwMode="auto">
          <a:xfrm>
            <a:off x="4805902" y="4928157"/>
            <a:ext cx="4032504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 err="1"/>
              <a:t>Nass</a:t>
            </a:r>
            <a:r>
              <a:rPr lang="da-DK" sz="800" dirty="0"/>
              <a:t>.: </a:t>
            </a:r>
            <a:r>
              <a:rPr lang="da-DK" sz="800" dirty="0" err="1"/>
              <a:t>Agguaqatigiissitsilluni</a:t>
            </a:r>
            <a:r>
              <a:rPr lang="da-DK" sz="800" dirty="0"/>
              <a:t> </a:t>
            </a:r>
            <a:r>
              <a:rPr lang="da-DK" sz="800" dirty="0" err="1"/>
              <a:t>naammassinermi</a:t>
            </a:r>
            <a:r>
              <a:rPr lang="da-DK" sz="800" dirty="0"/>
              <a:t> </a:t>
            </a:r>
            <a:r>
              <a:rPr lang="da-DK" sz="800" dirty="0" err="1"/>
              <a:t>ukiut</a:t>
            </a:r>
            <a:r>
              <a:rPr lang="da-DK" sz="800" dirty="0"/>
              <a:t> </a:t>
            </a:r>
            <a:r>
              <a:rPr lang="da-DK" sz="800" dirty="0" err="1"/>
              <a:t>inersimasunut</a:t>
            </a:r>
            <a:r>
              <a:rPr lang="da-DK" sz="800" dirty="0"/>
              <a:t> </a:t>
            </a:r>
            <a:r>
              <a:rPr lang="da-DK" sz="800" dirty="0" err="1"/>
              <a:t>ukioq</a:t>
            </a:r>
            <a:r>
              <a:rPr lang="da-DK" sz="800" dirty="0"/>
              <a:t> 1 </a:t>
            </a:r>
            <a:r>
              <a:rPr lang="da-DK" sz="800" dirty="0" err="1"/>
              <a:t>piareersarluni</a:t>
            </a:r>
            <a:r>
              <a:rPr lang="da-DK" sz="800" dirty="0"/>
              <a:t> </a:t>
            </a:r>
            <a:r>
              <a:rPr lang="da-DK" sz="800" dirty="0" err="1"/>
              <a:t>ilinniarneq</a:t>
            </a:r>
            <a:r>
              <a:rPr lang="da-DK" sz="800" dirty="0"/>
              <a:t> </a:t>
            </a:r>
            <a:r>
              <a:rPr lang="da-DK" sz="800" dirty="0" err="1"/>
              <a:t>ilanngunnagu</a:t>
            </a:r>
            <a:r>
              <a:rPr lang="da-DK" sz="800" dirty="0"/>
              <a:t> </a:t>
            </a:r>
            <a:r>
              <a:rPr lang="da-DK" sz="800" dirty="0" err="1"/>
              <a:t>naatsorsugaapput</a:t>
            </a:r>
            <a:r>
              <a:rPr lang="da-DK" sz="800" dirty="0"/>
              <a:t>.</a:t>
            </a:r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514342" y="489204"/>
            <a:ext cx="8945056" cy="539496"/>
          </a:xfrm>
        </p:spPr>
        <p:txBody>
          <a:bodyPr/>
          <a:lstStyle/>
          <a:p>
            <a:r>
              <a:rPr lang="da-DK" sz="2400" dirty="0" err="1"/>
              <a:t>Ilinnialernissamut</a:t>
            </a:r>
            <a:r>
              <a:rPr lang="da-DK" sz="2400" dirty="0"/>
              <a:t> </a:t>
            </a:r>
            <a:r>
              <a:rPr lang="da-DK" sz="2400" dirty="0" err="1"/>
              <a:t>misilitsinneq</a:t>
            </a:r>
            <a:r>
              <a:rPr lang="da-DK" sz="2400" dirty="0"/>
              <a:t> </a:t>
            </a:r>
            <a:r>
              <a:rPr lang="da-DK" sz="2400" dirty="0" err="1"/>
              <a:t>ukiullu</a:t>
            </a:r>
            <a:r>
              <a:rPr lang="da-DK" sz="2400" dirty="0"/>
              <a:t> </a:t>
            </a:r>
            <a:r>
              <a:rPr lang="da-DK" sz="2400" dirty="0" err="1"/>
              <a:t>agguaqatigiissinnerat</a:t>
            </a:r>
            <a:endParaRPr lang="da-DK" sz="2400" dirty="0"/>
          </a:p>
        </p:txBody>
      </p:sp>
      <p:sp>
        <p:nvSpPr>
          <p:cNvPr id="13" name="Tekstboks 2"/>
          <p:cNvSpPr txBox="1"/>
          <p:nvPr/>
        </p:nvSpPr>
        <p:spPr>
          <a:xfrm>
            <a:off x="514342" y="2356564"/>
            <a:ext cx="4113213" cy="3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4. </a:t>
            </a:r>
            <a:r>
              <a:rPr lang="da-DK" sz="950" b="1" dirty="0" err="1">
                <a:latin typeface="+mj-lt"/>
                <a:cs typeface="Myriad Pro Light"/>
              </a:rPr>
              <a:t>Ilinnialermissamut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misilitsittut</a:t>
            </a:r>
            <a:r>
              <a:rPr lang="da-DK" sz="950" b="1" dirty="0">
                <a:latin typeface="+mj-lt"/>
                <a:cs typeface="Myriad Pro Light"/>
              </a:rPr>
              <a:t> %-</a:t>
            </a:r>
            <a:r>
              <a:rPr lang="da-DK" sz="950" b="1" dirty="0" err="1">
                <a:latin typeface="+mj-lt"/>
                <a:cs typeface="Myriad Pro Light"/>
              </a:rPr>
              <a:t>inngorlugit</a:t>
            </a:r>
            <a:r>
              <a:rPr lang="da-DK" sz="950" b="1" dirty="0">
                <a:latin typeface="+mj-lt"/>
                <a:cs typeface="Myriad Pro Light"/>
              </a:rPr>
              <a:t>,</a:t>
            </a:r>
            <a:r>
              <a:rPr lang="da-DK" sz="950" b="1" dirty="0">
                <a:latin typeface="+mj-lt"/>
              </a:rPr>
              <a:t> 2013, 2014 </a:t>
            </a:r>
            <a:r>
              <a:rPr lang="da-DK" sz="950" b="1" dirty="0" err="1">
                <a:latin typeface="+mj-lt"/>
              </a:rPr>
              <a:t>aamma</a:t>
            </a:r>
            <a:r>
              <a:rPr lang="da-DK" sz="950" b="1" dirty="0">
                <a:latin typeface="+mj-lt"/>
              </a:rPr>
              <a:t> 2015 f- </a:t>
            </a:r>
            <a:r>
              <a:rPr lang="da-DK" sz="950" b="1" dirty="0" err="1">
                <a:latin typeface="+mj-lt"/>
              </a:rPr>
              <a:t>ilinniarfinnut</a:t>
            </a:r>
            <a:r>
              <a:rPr lang="da-DK" sz="950" b="1" dirty="0">
                <a:latin typeface="+mj-lt"/>
              </a:rPr>
              <a:t> </a:t>
            </a:r>
            <a:r>
              <a:rPr lang="da-DK" sz="950" b="1" dirty="0" err="1">
                <a:latin typeface="+mj-lt"/>
              </a:rPr>
              <a:t>agguaallugit</a:t>
            </a:r>
            <a:r>
              <a:rPr lang="da-DK" sz="950" b="1" dirty="0">
                <a:latin typeface="+mj-lt"/>
              </a:rPr>
              <a:t>.</a:t>
            </a:r>
            <a:endParaRPr lang="da-DK" sz="950" b="1" dirty="0">
              <a:latin typeface="+mj-lt"/>
              <a:cs typeface="Myriad Pro Light"/>
            </a:endParaRPr>
          </a:p>
        </p:txBody>
      </p:sp>
      <p:graphicFrame>
        <p:nvGraphicFramePr>
          <p:cNvPr id="14" name="Pladsholder til indhold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008553"/>
              </p:ext>
            </p:extLst>
          </p:nvPr>
        </p:nvGraphicFramePr>
        <p:xfrm>
          <a:off x="454436" y="2582173"/>
          <a:ext cx="4201477" cy="234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Pladsholder til indhold 9"/>
          <p:cNvSpPr txBox="1">
            <a:spLocks/>
          </p:cNvSpPr>
          <p:nvPr/>
        </p:nvSpPr>
        <p:spPr bwMode="auto">
          <a:xfrm>
            <a:off x="512247" y="4846555"/>
            <a:ext cx="4032504" cy="5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 err="1"/>
              <a:t>Nass</a:t>
            </a:r>
            <a:r>
              <a:rPr lang="da-DK" sz="800" dirty="0"/>
              <a:t>.: 2013-imi </a:t>
            </a:r>
            <a:r>
              <a:rPr lang="da-DK" sz="800" dirty="0" err="1"/>
              <a:t>nalunaarusiap</a:t>
            </a:r>
            <a:r>
              <a:rPr lang="da-DK" sz="800" dirty="0"/>
              <a:t> </a:t>
            </a:r>
            <a:r>
              <a:rPr lang="da-DK" sz="800" dirty="0" err="1"/>
              <a:t>kingorna</a:t>
            </a:r>
            <a:r>
              <a:rPr lang="da-DK" sz="800" dirty="0"/>
              <a:t> </a:t>
            </a:r>
            <a:r>
              <a:rPr lang="da-DK" sz="800" dirty="0" err="1"/>
              <a:t>misilitsittunik</a:t>
            </a:r>
            <a:r>
              <a:rPr lang="da-DK" sz="800" dirty="0"/>
              <a:t> </a:t>
            </a:r>
            <a:r>
              <a:rPr lang="da-DK" sz="800" dirty="0" err="1"/>
              <a:t>nalunaarsuiffik</a:t>
            </a:r>
            <a:r>
              <a:rPr lang="da-DK" sz="800" dirty="0"/>
              <a:t> </a:t>
            </a:r>
            <a:r>
              <a:rPr lang="da-DK" sz="800" dirty="0" err="1"/>
              <a:t>allanngorpoq</a:t>
            </a:r>
            <a:r>
              <a:rPr lang="da-DK" sz="800" dirty="0"/>
              <a:t>. </a:t>
            </a:r>
            <a:r>
              <a:rPr lang="da-DK" sz="800" dirty="0" err="1"/>
              <a:t>Qulaani</a:t>
            </a:r>
            <a:r>
              <a:rPr lang="da-DK" sz="800" dirty="0"/>
              <a:t> </a:t>
            </a:r>
            <a:r>
              <a:rPr lang="da-DK" sz="800" dirty="0" err="1"/>
              <a:t>paasissutissat</a:t>
            </a:r>
            <a:r>
              <a:rPr lang="da-DK" sz="800" dirty="0"/>
              <a:t> 2013-imut,-14-imut -15-imullu </a:t>
            </a:r>
            <a:r>
              <a:rPr lang="da-DK" sz="800" dirty="0" err="1"/>
              <a:t>tunngasut</a:t>
            </a:r>
            <a:r>
              <a:rPr lang="da-DK" sz="800" dirty="0"/>
              <a:t> MR-</a:t>
            </a:r>
            <a:r>
              <a:rPr lang="da-DK" sz="800" dirty="0" err="1"/>
              <a:t>imeerput</a:t>
            </a:r>
            <a:r>
              <a:rPr lang="da-DK" sz="800" dirty="0"/>
              <a:t>, oktober 2015-imi </a:t>
            </a:r>
            <a:r>
              <a:rPr lang="da-DK" sz="800" dirty="0" err="1"/>
              <a:t>pissarsiaallutik</a:t>
            </a:r>
            <a:r>
              <a:rPr lang="da-DK" sz="800" dirty="0"/>
              <a:t>. </a:t>
            </a:r>
            <a:r>
              <a:rPr lang="da-DK" sz="800" dirty="0" err="1"/>
              <a:t>Inersimasut</a:t>
            </a:r>
            <a:r>
              <a:rPr lang="da-DK" sz="800" dirty="0"/>
              <a:t> </a:t>
            </a:r>
            <a:r>
              <a:rPr lang="da-DK" sz="800" dirty="0" err="1"/>
              <a:t>ukioq</a:t>
            </a:r>
            <a:r>
              <a:rPr lang="da-DK" sz="800" dirty="0"/>
              <a:t> 1 </a:t>
            </a:r>
            <a:r>
              <a:rPr lang="da-DK" sz="800" dirty="0" err="1"/>
              <a:t>piareersartut</a:t>
            </a:r>
            <a:r>
              <a:rPr lang="da-DK" sz="800" dirty="0"/>
              <a:t> </a:t>
            </a:r>
            <a:r>
              <a:rPr lang="da-DK" sz="800" dirty="0" err="1"/>
              <a:t>ilaanngillat</a:t>
            </a:r>
            <a:r>
              <a:rPr lang="da-DK" sz="800" dirty="0"/>
              <a:t>.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8"/>
          </p:nvPr>
        </p:nvSpPr>
        <p:spPr>
          <a:xfrm>
            <a:off x="4822827" y="1182273"/>
            <a:ext cx="4114800" cy="2208628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>
                <a:solidFill>
                  <a:schemeClr val="tx1"/>
                </a:solidFill>
              </a:rPr>
              <a:t>2014-imi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naammassinerminni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agguaqatigiissillugu</a:t>
            </a:r>
            <a:r>
              <a:rPr lang="da-DK" sz="950" dirty="0">
                <a:solidFill>
                  <a:schemeClr val="tx1"/>
                </a:solidFill>
              </a:rPr>
              <a:t> 21,3-nik </a:t>
            </a:r>
            <a:r>
              <a:rPr lang="da-DK" sz="950" dirty="0" err="1">
                <a:solidFill>
                  <a:schemeClr val="tx1"/>
                </a:solidFill>
              </a:rPr>
              <a:t>ukioqarput</a:t>
            </a:r>
            <a:r>
              <a:rPr lang="da-DK" sz="950" dirty="0">
                <a:solidFill>
                  <a:schemeClr val="tx1"/>
                </a:solidFill>
              </a:rPr>
              <a:t>. 2008-miit -14-imut </a:t>
            </a:r>
            <a:r>
              <a:rPr lang="da-DK" sz="950" dirty="0" err="1">
                <a:solidFill>
                  <a:schemeClr val="tx1"/>
                </a:solidFill>
              </a:rPr>
              <a:t>agguaqatigiissillugu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apparialaarput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kingornali</a:t>
            </a:r>
            <a:r>
              <a:rPr lang="da-DK" sz="950" dirty="0">
                <a:solidFill>
                  <a:schemeClr val="tx1"/>
                </a:solidFill>
              </a:rPr>
              <a:t> 2014-imut </a:t>
            </a:r>
            <a:r>
              <a:rPr lang="da-DK" sz="950" dirty="0" err="1">
                <a:solidFill>
                  <a:schemeClr val="tx1"/>
                </a:solidFill>
              </a:rPr>
              <a:t>qaffakkiartoqqilaalerlutik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Periusissiami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anguniagaavoq</a:t>
            </a:r>
            <a:r>
              <a:rPr lang="da-DK" sz="950" dirty="0">
                <a:solidFill>
                  <a:schemeClr val="tx1"/>
                </a:solidFill>
              </a:rPr>
              <a:t> 2012-imi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naammassinermi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ukiui</a:t>
            </a:r>
            <a:r>
              <a:rPr lang="da-DK" sz="950" dirty="0">
                <a:solidFill>
                  <a:schemeClr val="tx1"/>
                </a:solidFill>
              </a:rPr>
              <a:t> 21,4-aassasut, 2017-imilu 21,1-ullutik.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>
                <a:solidFill>
                  <a:schemeClr val="tx1"/>
                </a:solidFill>
              </a:rPr>
              <a:t>2012-imut </a:t>
            </a:r>
            <a:r>
              <a:rPr lang="da-DK" sz="950" dirty="0" err="1">
                <a:solidFill>
                  <a:schemeClr val="tx1"/>
                </a:solidFill>
              </a:rPr>
              <a:t>anguniagaq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anguneqarpoq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nammassinerminni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agguatigiissillugu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kingorna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qaffaalalaaraluarlutik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</a:t>
            </a:r>
            <a:r>
              <a:rPr lang="da-DK" sz="950" dirty="0">
                <a:solidFill>
                  <a:schemeClr val="tx1"/>
                </a:solidFill>
              </a:rPr>
              <a:t> 2012-imut </a:t>
            </a:r>
            <a:r>
              <a:rPr lang="da-DK" sz="950" dirty="0" err="1">
                <a:solidFill>
                  <a:schemeClr val="tx1"/>
                </a:solidFill>
              </a:rPr>
              <a:t>anguniakkat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ataanniipput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Pladsholder til indhold 9"/>
          <p:cNvSpPr txBox="1">
            <a:spLocks/>
          </p:cNvSpPr>
          <p:nvPr/>
        </p:nvSpPr>
        <p:spPr bwMode="auto">
          <a:xfrm>
            <a:off x="514342" y="1185598"/>
            <a:ext cx="4114800" cy="11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Tx/>
              <a:buNone/>
            </a:pPr>
            <a:r>
              <a:rPr lang="da-DK" sz="950" dirty="0">
                <a:solidFill>
                  <a:schemeClr val="tx1"/>
                </a:solidFill>
              </a:rPr>
              <a:t>2015-imi </a:t>
            </a:r>
            <a:r>
              <a:rPr lang="da-DK" sz="950" dirty="0" err="1">
                <a:solidFill>
                  <a:schemeClr val="tx1"/>
                </a:solidFill>
              </a:rPr>
              <a:t>ilinnialersut</a:t>
            </a:r>
            <a:r>
              <a:rPr lang="da-DK" sz="950" dirty="0">
                <a:solidFill>
                  <a:schemeClr val="tx1"/>
                </a:solidFill>
              </a:rPr>
              <a:t> 29 %-ii </a:t>
            </a:r>
            <a:r>
              <a:rPr lang="da-DK" sz="950" dirty="0" err="1">
                <a:solidFill>
                  <a:schemeClr val="tx1"/>
                </a:solidFill>
              </a:rPr>
              <a:t>ilinialernissamut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misilitsipput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siornarniit</a:t>
            </a:r>
            <a:r>
              <a:rPr lang="da-DK" sz="950" dirty="0">
                <a:solidFill>
                  <a:schemeClr val="tx1"/>
                </a:solidFill>
              </a:rPr>
              <a:t> 2 %-</a:t>
            </a:r>
            <a:r>
              <a:rPr lang="da-DK" sz="950" dirty="0" err="1">
                <a:solidFill>
                  <a:schemeClr val="tx1"/>
                </a:solidFill>
              </a:rPr>
              <a:t>imik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ikinnerullutik</a:t>
            </a:r>
            <a:r>
              <a:rPr lang="da-DK" sz="950" dirty="0">
                <a:solidFill>
                  <a:schemeClr val="tx1"/>
                </a:solidFill>
              </a:rPr>
              <a:t>. GUX Qaqortoq, </a:t>
            </a:r>
            <a:r>
              <a:rPr lang="da-DK" sz="950" dirty="0" err="1">
                <a:solidFill>
                  <a:schemeClr val="tx1"/>
                </a:solidFill>
              </a:rPr>
              <a:t>suli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misilitsiffiunerpaavoq</a:t>
            </a:r>
            <a:r>
              <a:rPr lang="da-DK" sz="950" dirty="0">
                <a:solidFill>
                  <a:schemeClr val="tx1"/>
                </a:solidFill>
              </a:rPr>
              <a:t>, GUX Aasiaat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Sisimuit</a:t>
            </a:r>
            <a:r>
              <a:rPr lang="da-DK" sz="950" dirty="0">
                <a:solidFill>
                  <a:schemeClr val="tx1"/>
                </a:solidFill>
              </a:rPr>
              <a:t> 2015 </a:t>
            </a:r>
            <a:r>
              <a:rPr lang="da-DK" sz="950" dirty="0" err="1">
                <a:solidFill>
                  <a:schemeClr val="tx1"/>
                </a:solidFill>
              </a:rPr>
              <a:t>misilitsittoqannginnersaallutik</a:t>
            </a:r>
            <a:r>
              <a:rPr lang="da-DK" sz="950" dirty="0">
                <a:solidFill>
                  <a:schemeClr val="tx1"/>
                </a:solidFill>
              </a:rPr>
              <a:t> (tak. as. 4).</a:t>
            </a:r>
          </a:p>
        </p:txBody>
      </p:sp>
    </p:spTree>
    <p:extLst>
      <p:ext uri="{BB962C8B-B14F-4D97-AF65-F5344CB8AC3E}">
        <p14:creationId xmlns:p14="http://schemas.microsoft.com/office/powerpoint/2010/main" val="287866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826" y="544776"/>
            <a:ext cx="2519174" cy="535783"/>
          </a:xfrm>
        </p:spPr>
        <p:txBody>
          <a:bodyPr/>
          <a:lstStyle/>
          <a:p>
            <a:r>
              <a:rPr lang="da-DK" dirty="0" err="1"/>
              <a:t>Toqqissisimaneq</a:t>
            </a:r>
            <a:r>
              <a:rPr lang="da-DK" dirty="0"/>
              <a:t> </a:t>
            </a:r>
            <a:r>
              <a:rPr lang="da-DK" dirty="0" err="1"/>
              <a:t>atuanngitsoor-tarnerlu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C:\Users\CES\Pictures\Kort over grøn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747"/>
            <a:ext cx="3962400" cy="5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576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181100"/>
            <a:ext cx="4032504" cy="2667000"/>
          </a:xfrm>
        </p:spPr>
        <p:txBody>
          <a:bodyPr/>
          <a:lstStyle/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950" dirty="0">
              <a:solidFill>
                <a:schemeClr val="tx1"/>
              </a:solidFill>
            </a:endParaRPr>
          </a:p>
          <a:p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509587"/>
            <a:ext cx="8456613" cy="539496"/>
          </a:xfrm>
        </p:spPr>
        <p:txBody>
          <a:bodyPr/>
          <a:lstStyle/>
          <a:p>
            <a:r>
              <a:rPr lang="da-DK" sz="1800" b="1" dirty="0" err="1"/>
              <a:t>Toqqissisimaneq</a:t>
            </a:r>
            <a:r>
              <a:rPr lang="da-DK" sz="1800" b="1" dirty="0"/>
              <a:t>, </a:t>
            </a:r>
            <a:r>
              <a:rPr lang="da-DK" sz="1800" b="1" dirty="0" err="1"/>
              <a:t>atuanngitsoortarnerit</a:t>
            </a:r>
            <a:r>
              <a:rPr lang="da-DK" sz="1800" b="1" dirty="0"/>
              <a:t>, </a:t>
            </a:r>
            <a:r>
              <a:rPr lang="da-DK" sz="1800" b="1" dirty="0" err="1"/>
              <a:t>kollegiani</a:t>
            </a:r>
            <a:r>
              <a:rPr lang="da-DK" sz="1800" b="1" dirty="0"/>
              <a:t> </a:t>
            </a:r>
            <a:r>
              <a:rPr lang="da-DK" sz="1800" b="1" dirty="0" err="1"/>
              <a:t>inuuneq</a:t>
            </a:r>
            <a:r>
              <a:rPr lang="da-DK" sz="1800" b="1" dirty="0"/>
              <a:t> </a:t>
            </a:r>
            <a:r>
              <a:rPr lang="da-DK" sz="1800" b="1" dirty="0" err="1"/>
              <a:t>ilitsersuisarnerlu</a:t>
            </a:r>
            <a:endParaRPr lang="da-DK" sz="1800" b="1" dirty="0"/>
          </a:p>
        </p:txBody>
      </p:sp>
      <p:sp>
        <p:nvSpPr>
          <p:cNvPr id="11" name="Tekstboks 1"/>
          <p:cNvSpPr txBox="1"/>
          <p:nvPr/>
        </p:nvSpPr>
        <p:spPr>
          <a:xfrm>
            <a:off x="457200" y="3488448"/>
            <a:ext cx="4758971" cy="152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6. </a:t>
            </a:r>
            <a:r>
              <a:rPr lang="da-DK" sz="950" b="1" dirty="0" err="1">
                <a:latin typeface="+mj-lt"/>
                <a:cs typeface="Myriad Pro Light"/>
              </a:rPr>
              <a:t>Ilinniartut</a:t>
            </a:r>
            <a:r>
              <a:rPr lang="da-DK" sz="950" b="1" dirty="0">
                <a:latin typeface="+mj-lt"/>
                <a:cs typeface="Myriad Pro Light"/>
              </a:rPr>
              <a:t> 2015-imi, -14-imi -13imilu </a:t>
            </a:r>
            <a:r>
              <a:rPr lang="da-DK" sz="950" b="1" dirty="0" err="1">
                <a:latin typeface="+mj-lt"/>
                <a:cs typeface="Myriad Pro Light"/>
              </a:rPr>
              <a:t>naammagisimaarinninnerat</a:t>
            </a:r>
            <a:endParaRPr lang="da-DK" sz="950" b="1" dirty="0">
              <a:latin typeface="+mj-lt"/>
              <a:cs typeface="Myriad Pro Light"/>
            </a:endParaRPr>
          </a:p>
        </p:txBody>
      </p:sp>
      <p:sp>
        <p:nvSpPr>
          <p:cNvPr id="14" name="Pladsholder til indhold 9"/>
          <p:cNvSpPr txBox="1">
            <a:spLocks/>
          </p:cNvSpPr>
          <p:nvPr/>
        </p:nvSpPr>
        <p:spPr bwMode="auto">
          <a:xfrm>
            <a:off x="452582" y="5333752"/>
            <a:ext cx="4032504" cy="26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800" dirty="0" err="1"/>
              <a:t>Nass</a:t>
            </a:r>
            <a:r>
              <a:rPr lang="da-DK" sz="800" dirty="0"/>
              <a:t>.: </a:t>
            </a:r>
            <a:r>
              <a:rPr lang="da-DK" sz="800" dirty="0" err="1"/>
              <a:t>Ilinmniartut</a:t>
            </a:r>
            <a:r>
              <a:rPr lang="da-DK" sz="800" dirty="0"/>
              <a:t> </a:t>
            </a:r>
            <a:r>
              <a:rPr lang="da-DK" sz="800" dirty="0" err="1"/>
              <a:t>ilinniarfimminnik</a:t>
            </a:r>
            <a:r>
              <a:rPr lang="da-DK" sz="800" dirty="0"/>
              <a:t> </a:t>
            </a:r>
            <a:r>
              <a:rPr lang="da-DK" sz="800" dirty="0" err="1"/>
              <a:t>annertuumik</a:t>
            </a:r>
            <a:r>
              <a:rPr lang="da-DK" sz="800" dirty="0"/>
              <a:t> </a:t>
            </a:r>
            <a:r>
              <a:rPr lang="da-DK" sz="800" dirty="0" err="1"/>
              <a:t>naammgisimaarinnittut</a:t>
            </a:r>
            <a:r>
              <a:rPr lang="da-DK" sz="800" dirty="0"/>
              <a:t> </a:t>
            </a:r>
            <a:r>
              <a:rPr lang="da-DK" sz="800" dirty="0" err="1"/>
              <a:t>aamma</a:t>
            </a:r>
            <a:r>
              <a:rPr lang="da-DK" sz="800" dirty="0"/>
              <a:t> </a:t>
            </a:r>
            <a:r>
              <a:rPr lang="da-DK" sz="800" dirty="0" err="1"/>
              <a:t>naammagisimaarinnittut</a:t>
            </a:r>
            <a:r>
              <a:rPr lang="da-DK" sz="800" dirty="0"/>
              <a:t> %-</a:t>
            </a:r>
            <a:r>
              <a:rPr lang="da-DK" sz="800" dirty="0" err="1"/>
              <a:t>inngorlugit</a:t>
            </a:r>
            <a:r>
              <a:rPr lang="da-DK" sz="800" dirty="0"/>
              <a:t>.</a:t>
            </a:r>
            <a:endParaRPr lang="da-DK" sz="800" dirty="0">
              <a:solidFill>
                <a:srgbClr val="FF0000"/>
              </a:solidFill>
            </a:endParaRPr>
          </a:p>
        </p:txBody>
      </p:sp>
      <p:sp>
        <p:nvSpPr>
          <p:cNvPr id="15" name="Pladsholder til indhold 2"/>
          <p:cNvSpPr>
            <a:spLocks noGrp="1"/>
          </p:cNvSpPr>
          <p:nvPr>
            <p:ph sz="quarter" idx="18"/>
          </p:nvPr>
        </p:nvSpPr>
        <p:spPr>
          <a:xfrm>
            <a:off x="4802854" y="1049083"/>
            <a:ext cx="3807746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Toqqissisimanermut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pingaaruteqarput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inooqatigiinnikkut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avatangiisit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Ilinniarfinni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amerlanersaasa</a:t>
            </a:r>
            <a:r>
              <a:rPr lang="da-DK" sz="950" dirty="0">
                <a:solidFill>
                  <a:schemeClr val="tx1"/>
                </a:solidFill>
              </a:rPr>
              <a:t> (90 %) </a:t>
            </a:r>
            <a:r>
              <a:rPr lang="da-DK" sz="950" dirty="0" err="1">
                <a:solidFill>
                  <a:schemeClr val="tx1"/>
                </a:solidFill>
              </a:rPr>
              <a:t>ilinniaqatitik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nuannarinerarpaat</a:t>
            </a:r>
            <a:r>
              <a:rPr lang="da-DK" sz="950" dirty="0">
                <a:solidFill>
                  <a:schemeClr val="tx1"/>
                </a:solidFill>
              </a:rPr>
              <a:t>. 79 %-it </a:t>
            </a:r>
            <a:r>
              <a:rPr lang="da-DK" sz="950" dirty="0" err="1">
                <a:solidFill>
                  <a:schemeClr val="tx1"/>
                </a:solidFill>
              </a:rPr>
              <a:t>inooqatigiinnikkut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avatangiisit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naammagisimaarnerarpaat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kollegianilu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najugallit</a:t>
            </a:r>
            <a:r>
              <a:rPr lang="da-DK" sz="950" dirty="0">
                <a:solidFill>
                  <a:schemeClr val="tx1"/>
                </a:solidFill>
              </a:rPr>
              <a:t> 33 %-</a:t>
            </a:r>
            <a:r>
              <a:rPr lang="da-DK" sz="950" dirty="0" err="1">
                <a:solidFill>
                  <a:schemeClr val="tx1"/>
                </a:solidFill>
              </a:rPr>
              <a:t>iisa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kollegiaminni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inooqatigiinnikkut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avatangiisit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naammagisimaarnerarlugit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Kollegianik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naammagisimaarinninneq</a:t>
            </a:r>
            <a:r>
              <a:rPr lang="da-DK" sz="950" dirty="0">
                <a:solidFill>
                  <a:schemeClr val="tx1"/>
                </a:solidFill>
              </a:rPr>
              <a:t> 2014-imisut </a:t>
            </a:r>
            <a:r>
              <a:rPr lang="da-DK" sz="950" dirty="0" err="1">
                <a:solidFill>
                  <a:schemeClr val="tx1"/>
                </a:solidFill>
              </a:rPr>
              <a:t>annertutigiinnarpoq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67 %-ii </a:t>
            </a:r>
            <a:r>
              <a:rPr lang="da-DK" sz="950" dirty="0" err="1">
                <a:solidFill>
                  <a:schemeClr val="tx1"/>
                </a:solidFill>
              </a:rPr>
              <a:t>isumaqarput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ilinniagassalerinissamut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kollegiani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eqqissimatitaasinnaallutik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taamatullu</a:t>
            </a:r>
            <a:r>
              <a:rPr lang="da-DK" sz="950" dirty="0">
                <a:solidFill>
                  <a:schemeClr val="tx1"/>
                </a:solidFill>
              </a:rPr>
              <a:t> 70 %-it </a:t>
            </a:r>
            <a:r>
              <a:rPr lang="da-DK" sz="950" dirty="0" err="1">
                <a:solidFill>
                  <a:schemeClr val="tx1"/>
                </a:solidFill>
              </a:rPr>
              <a:t>isumaqarput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namminerisamik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inuuneqarnissaq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ajornanngitsoq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16 %-</a:t>
            </a:r>
            <a:r>
              <a:rPr lang="da-DK" sz="950" dirty="0" err="1">
                <a:solidFill>
                  <a:schemeClr val="tx1"/>
                </a:solidFill>
              </a:rPr>
              <a:t>iisa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ilinniarfimmi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uumisaarisoqartarnera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isumaqatigaat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imlt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annertuumik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isumaqatigalugu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taakkulu</a:t>
            </a:r>
            <a:r>
              <a:rPr lang="da-DK" sz="950" dirty="0">
                <a:solidFill>
                  <a:schemeClr val="tx1"/>
                </a:solidFill>
              </a:rPr>
              <a:t> 2013-imiit </a:t>
            </a:r>
            <a:r>
              <a:rPr lang="da-DK" sz="950" dirty="0" err="1">
                <a:solidFill>
                  <a:schemeClr val="tx1"/>
                </a:solidFill>
              </a:rPr>
              <a:t>amerlanerupput</a:t>
            </a:r>
            <a:r>
              <a:rPr lang="da-DK" sz="950" dirty="0">
                <a:solidFill>
                  <a:schemeClr val="tx1"/>
                </a:solidFill>
              </a:rPr>
              <a:t> (12 %).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>
                <a:solidFill>
                  <a:schemeClr val="tx1"/>
                </a:solidFill>
              </a:rPr>
              <a:t>75 %-it </a:t>
            </a:r>
            <a:r>
              <a:rPr lang="da-DK" sz="950" dirty="0" err="1">
                <a:solidFill>
                  <a:schemeClr val="tx1"/>
                </a:solidFill>
              </a:rPr>
              <a:t>sumi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ilitsersorneqarsinnaanertik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nalunngilaat</a:t>
            </a:r>
            <a:r>
              <a:rPr lang="da-DK" sz="950" dirty="0">
                <a:solidFill>
                  <a:schemeClr val="tx1"/>
                </a:solidFill>
              </a:rPr>
              <a:t>, 58 %-</a:t>
            </a:r>
            <a:r>
              <a:rPr lang="da-DK" sz="950" dirty="0" err="1">
                <a:solidFill>
                  <a:schemeClr val="tx1"/>
                </a:solidFill>
              </a:rPr>
              <a:t>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inuttut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atugarisat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ilitsersorneqarsinnaaneq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nalunagu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Kollegiani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toqqissisimasutut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ikileriarsimapput</a:t>
            </a:r>
            <a:r>
              <a:rPr lang="da-DK" sz="950" dirty="0">
                <a:solidFill>
                  <a:schemeClr val="tx1"/>
                </a:solidFill>
              </a:rPr>
              <a:t> (</a:t>
            </a:r>
            <a:r>
              <a:rPr lang="da-DK" sz="950" dirty="0" err="1">
                <a:solidFill>
                  <a:schemeClr val="tx1"/>
                </a:solidFill>
              </a:rPr>
              <a:t>naak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amerlanerit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toqqissisimagaluartut</a:t>
            </a:r>
            <a:r>
              <a:rPr lang="da-DK" sz="950" dirty="0">
                <a:solidFill>
                  <a:schemeClr val="tx1"/>
                </a:solidFill>
              </a:rPr>
              <a:t>). 2015-imi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65 %-ii </a:t>
            </a:r>
            <a:r>
              <a:rPr lang="da-DK" sz="950" dirty="0" err="1">
                <a:solidFill>
                  <a:schemeClr val="tx1"/>
                </a:solidFill>
              </a:rPr>
              <a:t>isumaqarput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ulluinnarni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kollegiani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toqqissimanartuusoq</a:t>
            </a:r>
            <a:r>
              <a:rPr lang="da-DK" sz="950" dirty="0">
                <a:solidFill>
                  <a:schemeClr val="tx1"/>
                </a:solidFill>
              </a:rPr>
              <a:t>, 2014-imi 70 %-</a:t>
            </a:r>
            <a:r>
              <a:rPr lang="da-DK" sz="950" dirty="0" err="1">
                <a:solidFill>
                  <a:schemeClr val="tx1"/>
                </a:solidFill>
              </a:rPr>
              <a:t>iullutik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Kollegiani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najugallit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oqaatigaat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najugaqartunit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allanit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pulaartuniillu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nipiliortoqartarnera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toqqissisimajunnaarutigisarlugu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063825"/>
            <a:ext cx="4042442" cy="2022275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Ilinniarfiit</a:t>
            </a:r>
            <a:r>
              <a:rPr lang="da-DK" sz="950" dirty="0">
                <a:solidFill>
                  <a:schemeClr val="tx1"/>
                </a:solidFill>
              </a:rPr>
              <a:t> 2015/2016-imi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ilinniarfimmi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avataanilu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toqqissisimanerat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annertuumik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isiginiarsimavaat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Kollegiani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ilinniarfinnilu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suliniutit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arlallit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aallartinneqarsimapput</a:t>
            </a:r>
            <a:r>
              <a:rPr lang="da-DK" sz="950" dirty="0">
                <a:solidFill>
                  <a:schemeClr val="tx1"/>
                </a:solidFill>
              </a:rPr>
              <a:t> (tak. q. 23), tamarmik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toqqissisimanerisa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pitsanngorsarnissaannik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siunertallit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Ilinniarfiit</a:t>
            </a:r>
            <a:r>
              <a:rPr lang="da-DK" sz="950" dirty="0">
                <a:solidFill>
                  <a:schemeClr val="tx1"/>
                </a:solidFill>
              </a:rPr>
              <a:t> tamarmik </a:t>
            </a:r>
            <a:r>
              <a:rPr lang="da-DK" sz="950" dirty="0" err="1">
                <a:solidFill>
                  <a:schemeClr val="tx1"/>
                </a:solidFill>
              </a:rPr>
              <a:t>isumaqarput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toqqissisimanerat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atuanngitsoortarnermut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uniinnartarnermullu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annertuumik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sunniuteqartartoq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Ataani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ilinniarfimminnik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naammagisimaarinninnerat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takutinneqarpoq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Naammagisimaarinninnerupput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tassani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apersuinermut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peqataasut</a:t>
            </a:r>
            <a:r>
              <a:rPr lang="da-DK" sz="950" dirty="0">
                <a:solidFill>
                  <a:schemeClr val="tx1"/>
                </a:solidFill>
              </a:rPr>
              <a:t> 96%-</a:t>
            </a:r>
            <a:r>
              <a:rPr lang="da-DK" sz="950" dirty="0" err="1">
                <a:solidFill>
                  <a:schemeClr val="tx1"/>
                </a:solidFill>
              </a:rPr>
              <a:t>iisa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annertuumik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naammagisimaarinninnertik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imlt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naammagisimaarinninnertik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oqariartuutigaat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Ilinniarfinni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allanissaaq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qaffasippoq</a:t>
            </a:r>
            <a:r>
              <a:rPr lang="da-DK" sz="950" dirty="0">
                <a:solidFill>
                  <a:schemeClr val="tx1"/>
                </a:solidFill>
              </a:rPr>
              <a:t> (90 procent). </a:t>
            </a:r>
          </a:p>
        </p:txBody>
      </p:sp>
      <p:graphicFrame>
        <p:nvGraphicFramePr>
          <p:cNvPr id="17" name="Pladsholder til indhold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498400"/>
              </p:ext>
            </p:extLst>
          </p:nvPr>
        </p:nvGraphicFramePr>
        <p:xfrm>
          <a:off x="266033" y="3634587"/>
          <a:ext cx="4414837" cy="185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761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950" dirty="0" err="1"/>
              <a:t>Talerpiup</a:t>
            </a:r>
            <a:r>
              <a:rPr lang="da-DK" sz="950" dirty="0"/>
              <a:t> </a:t>
            </a:r>
            <a:r>
              <a:rPr lang="da-DK" sz="950" dirty="0" err="1"/>
              <a:t>tungaani</a:t>
            </a:r>
            <a:r>
              <a:rPr lang="da-DK" sz="950" dirty="0"/>
              <a:t> </a:t>
            </a:r>
            <a:r>
              <a:rPr lang="da-DK" sz="950" dirty="0" err="1"/>
              <a:t>kisitsisit</a:t>
            </a:r>
            <a:r>
              <a:rPr lang="da-DK" sz="950" dirty="0"/>
              <a:t> </a:t>
            </a:r>
            <a:r>
              <a:rPr lang="da-DK" sz="950" dirty="0" err="1"/>
              <a:t>Lectio-miit</a:t>
            </a:r>
            <a:r>
              <a:rPr lang="da-DK" sz="950" dirty="0"/>
              <a:t> </a:t>
            </a:r>
            <a:r>
              <a:rPr lang="da-DK" sz="950" dirty="0" err="1"/>
              <a:t>pissarsiarineqarput</a:t>
            </a:r>
            <a:r>
              <a:rPr lang="da-DK" sz="950" dirty="0"/>
              <a:t>, 2014/15-imi </a:t>
            </a:r>
            <a:r>
              <a:rPr lang="da-DK" sz="950" dirty="0" err="1"/>
              <a:t>tamarmi</a:t>
            </a:r>
            <a:r>
              <a:rPr lang="da-DK" sz="950" dirty="0"/>
              <a:t> </a:t>
            </a:r>
            <a:r>
              <a:rPr lang="da-DK" sz="950" dirty="0" err="1"/>
              <a:t>atuanngitsoornerit</a:t>
            </a:r>
            <a:r>
              <a:rPr lang="da-DK" sz="950" dirty="0"/>
              <a:t> </a:t>
            </a:r>
            <a:r>
              <a:rPr lang="da-DK" sz="950" dirty="0" err="1"/>
              <a:t>takutinneqarlutik</a:t>
            </a:r>
            <a:r>
              <a:rPr lang="da-DK" sz="950" dirty="0"/>
              <a:t>. </a:t>
            </a:r>
            <a:r>
              <a:rPr lang="da-DK" sz="950" dirty="0" err="1"/>
              <a:t>Nassuiaataani</a:t>
            </a:r>
            <a:r>
              <a:rPr lang="da-DK" sz="950" dirty="0"/>
              <a:t> </a:t>
            </a:r>
            <a:r>
              <a:rPr lang="da-DK" sz="950" dirty="0" err="1"/>
              <a:t>eqqaaneqartutut</a:t>
            </a:r>
            <a:r>
              <a:rPr lang="da-DK" sz="950" dirty="0"/>
              <a:t> </a:t>
            </a:r>
            <a:r>
              <a:rPr lang="da-DK" sz="950" dirty="0" err="1"/>
              <a:t>paasissutissat</a:t>
            </a:r>
            <a:r>
              <a:rPr lang="da-DK" sz="950" dirty="0"/>
              <a:t> </a:t>
            </a:r>
            <a:r>
              <a:rPr lang="da-DK" sz="950" dirty="0" err="1"/>
              <a:t>nikingassuteqarsinnaapput</a:t>
            </a:r>
            <a:r>
              <a:rPr lang="da-DK" sz="950" dirty="0"/>
              <a:t>.</a:t>
            </a:r>
          </a:p>
          <a:p>
            <a:pPr marL="0" indent="0">
              <a:buNone/>
            </a:pPr>
            <a:r>
              <a:rPr lang="da-DK" sz="950" dirty="0" err="1"/>
              <a:t>Atuanngitsoortarnerit</a:t>
            </a:r>
            <a:r>
              <a:rPr lang="da-DK" sz="950" dirty="0"/>
              <a:t> </a:t>
            </a:r>
            <a:r>
              <a:rPr lang="da-DK" sz="950" dirty="0" err="1"/>
              <a:t>pillugit</a:t>
            </a:r>
            <a:r>
              <a:rPr lang="da-DK" sz="950" dirty="0"/>
              <a:t> </a:t>
            </a:r>
            <a:r>
              <a:rPr lang="da-DK" sz="950" dirty="0" err="1"/>
              <a:t>pingaarnerit</a:t>
            </a:r>
            <a:r>
              <a:rPr lang="da-DK" sz="950" dirty="0"/>
              <a:t> </a:t>
            </a:r>
            <a:r>
              <a:rPr lang="da-DK" sz="950" dirty="0" err="1"/>
              <a:t>makkuupput</a:t>
            </a:r>
            <a:r>
              <a:rPr lang="da-DK" sz="950" dirty="0"/>
              <a:t>:</a:t>
            </a:r>
          </a:p>
          <a:p>
            <a:r>
              <a:rPr lang="da-DK" sz="950" dirty="0">
                <a:solidFill>
                  <a:schemeClr val="tx1"/>
                </a:solidFill>
              </a:rPr>
              <a:t>2014/15-imi 1. g-mi </a:t>
            </a:r>
            <a:r>
              <a:rPr lang="da-DK" sz="950" dirty="0" err="1">
                <a:solidFill>
                  <a:schemeClr val="tx1"/>
                </a:solidFill>
              </a:rPr>
              <a:t>atuanngitsoornerit</a:t>
            </a:r>
            <a:r>
              <a:rPr lang="da-DK" sz="950" dirty="0">
                <a:solidFill>
                  <a:schemeClr val="tx1"/>
                </a:solidFill>
              </a:rPr>
              <a:t> 13 %-ip 16 %-</a:t>
            </a:r>
            <a:r>
              <a:rPr lang="da-DK" sz="950" dirty="0" err="1">
                <a:solidFill>
                  <a:schemeClr val="tx1"/>
                </a:solidFill>
              </a:rPr>
              <a:t>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akornanniipput</a:t>
            </a:r>
            <a:r>
              <a:rPr lang="da-DK" sz="950" dirty="0">
                <a:solidFill>
                  <a:schemeClr val="tx1"/>
                </a:solidFill>
              </a:rPr>
              <a:t>, 2. g-mi 15 %-ip 22 %-</a:t>
            </a:r>
            <a:r>
              <a:rPr lang="da-DK" sz="950" dirty="0" err="1">
                <a:solidFill>
                  <a:schemeClr val="tx1"/>
                </a:solidFill>
              </a:rPr>
              <a:t>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akornanniillutik</a:t>
            </a:r>
            <a:r>
              <a:rPr lang="da-DK" sz="950" dirty="0">
                <a:solidFill>
                  <a:schemeClr val="tx1"/>
                </a:solidFill>
              </a:rPr>
              <a:t> 3. g-</a:t>
            </a:r>
            <a:r>
              <a:rPr lang="da-DK" sz="950" dirty="0" err="1">
                <a:solidFill>
                  <a:schemeClr val="tx1"/>
                </a:solidFill>
              </a:rPr>
              <a:t>milu</a:t>
            </a:r>
            <a:r>
              <a:rPr lang="da-DK" sz="950" dirty="0">
                <a:solidFill>
                  <a:schemeClr val="tx1"/>
                </a:solidFill>
              </a:rPr>
              <a:t> 14  %-ip 19 %-</a:t>
            </a:r>
            <a:r>
              <a:rPr lang="da-DK" sz="950" dirty="0" err="1">
                <a:solidFill>
                  <a:schemeClr val="tx1"/>
                </a:solidFill>
              </a:rPr>
              <a:t>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akornanniillutik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r>
              <a:rPr lang="da-DK" sz="950" dirty="0">
                <a:solidFill>
                  <a:schemeClr val="tx1"/>
                </a:solidFill>
              </a:rPr>
              <a:t>GUX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klassini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r>
              <a:rPr lang="da-DK" sz="950" dirty="0">
                <a:solidFill>
                  <a:schemeClr val="tx1"/>
                </a:solidFill>
              </a:rPr>
              <a:t>GUX </a:t>
            </a:r>
            <a:r>
              <a:rPr lang="da-DK" sz="950" dirty="0" err="1">
                <a:solidFill>
                  <a:schemeClr val="tx1"/>
                </a:solidFill>
              </a:rPr>
              <a:t>Nuummi</a:t>
            </a:r>
            <a:r>
              <a:rPr lang="da-DK" sz="950" dirty="0">
                <a:solidFill>
                  <a:schemeClr val="tx1"/>
                </a:solidFill>
              </a:rPr>
              <a:t> 3.g-mi </a:t>
            </a:r>
            <a:r>
              <a:rPr lang="da-DK" sz="950" dirty="0" err="1">
                <a:solidFill>
                  <a:schemeClr val="tx1"/>
                </a:solidFill>
              </a:rPr>
              <a:t>atuanngitsoornerit</a:t>
            </a:r>
            <a:r>
              <a:rPr lang="da-DK" sz="950" dirty="0">
                <a:solidFill>
                  <a:schemeClr val="tx1"/>
                </a:solidFill>
              </a:rPr>
              <a:t> 1.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2. </a:t>
            </a:r>
            <a:r>
              <a:rPr lang="da-DK" sz="950" dirty="0" err="1">
                <a:solidFill>
                  <a:schemeClr val="tx1"/>
                </a:solidFill>
              </a:rPr>
              <a:t>g-ni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atuanngitsoornernit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qaffasinnerupput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r>
              <a:rPr lang="da-DK" sz="950" dirty="0">
                <a:solidFill>
                  <a:schemeClr val="tx1"/>
                </a:solidFill>
              </a:rPr>
              <a:t>GUX </a:t>
            </a:r>
            <a:r>
              <a:rPr lang="da-DK" sz="950" dirty="0" err="1">
                <a:solidFill>
                  <a:schemeClr val="tx1"/>
                </a:solidFill>
              </a:rPr>
              <a:t>Aasiaanni</a:t>
            </a:r>
            <a:r>
              <a:rPr lang="da-DK" sz="950" dirty="0">
                <a:solidFill>
                  <a:schemeClr val="tx1"/>
                </a:solidFill>
              </a:rPr>
              <a:t> 2. g-mi </a:t>
            </a:r>
            <a:r>
              <a:rPr lang="da-DK" sz="950" dirty="0" err="1">
                <a:solidFill>
                  <a:schemeClr val="tx1"/>
                </a:solidFill>
              </a:rPr>
              <a:t>qaffasinnerullutik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endParaRPr lang="da-DK" sz="95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 err="1"/>
              <a:t>Ukiumi</a:t>
            </a:r>
            <a:r>
              <a:rPr lang="da-DK" sz="1800" dirty="0"/>
              <a:t> </a:t>
            </a:r>
            <a:r>
              <a:rPr lang="da-DK" sz="1800" dirty="0" err="1"/>
              <a:t>atuarfiusumi</a:t>
            </a:r>
            <a:r>
              <a:rPr lang="da-DK" sz="1800" dirty="0"/>
              <a:t> 2014/15-imi </a:t>
            </a:r>
            <a:r>
              <a:rPr lang="da-DK" sz="1800" dirty="0" err="1"/>
              <a:t>atuanngitsoornerit</a:t>
            </a:r>
            <a:endParaRPr lang="da-DK" sz="1800" dirty="0"/>
          </a:p>
        </p:txBody>
      </p:sp>
      <p:sp>
        <p:nvSpPr>
          <p:cNvPr id="3" name="Tekstboks 2"/>
          <p:cNvSpPr txBox="1"/>
          <p:nvPr/>
        </p:nvSpPr>
        <p:spPr>
          <a:xfrm>
            <a:off x="4800600" y="1257300"/>
            <a:ext cx="3886200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endParaRPr lang="da-DK" sz="1100" dirty="0" err="1">
              <a:latin typeface="+mn-lt"/>
              <a:cs typeface="Myriad Pro Light"/>
            </a:endParaRPr>
          </a:p>
        </p:txBody>
      </p:sp>
      <p:sp>
        <p:nvSpPr>
          <p:cNvPr id="11" name="Pladsholder til indhold 9"/>
          <p:cNvSpPr txBox="1">
            <a:spLocks/>
          </p:cNvSpPr>
          <p:nvPr/>
        </p:nvSpPr>
        <p:spPr bwMode="auto">
          <a:xfrm>
            <a:off x="4810125" y="4229100"/>
            <a:ext cx="403250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 err="1"/>
              <a:t>Nass</a:t>
            </a:r>
            <a:r>
              <a:rPr lang="da-DK" sz="800" dirty="0"/>
              <a:t>.: </a:t>
            </a:r>
            <a:r>
              <a:rPr lang="da-DK" sz="800" dirty="0" err="1"/>
              <a:t>Assersuussinissaq</a:t>
            </a:r>
            <a:r>
              <a:rPr lang="da-DK" sz="800" dirty="0"/>
              <a:t> </a:t>
            </a:r>
            <a:r>
              <a:rPr lang="da-DK" sz="800" dirty="0" err="1"/>
              <a:t>qajassuartumik</a:t>
            </a:r>
            <a:r>
              <a:rPr lang="da-DK" sz="800" dirty="0"/>
              <a:t> </a:t>
            </a:r>
            <a:r>
              <a:rPr lang="da-DK" sz="800" dirty="0" err="1"/>
              <a:t>pisariaqarpoq</a:t>
            </a:r>
            <a:r>
              <a:rPr lang="da-DK" sz="800" dirty="0"/>
              <a:t>, </a:t>
            </a:r>
            <a:r>
              <a:rPr lang="da-DK" sz="800" dirty="0" err="1"/>
              <a:t>Lectio</a:t>
            </a:r>
            <a:r>
              <a:rPr lang="da-DK" sz="800" dirty="0"/>
              <a:t>-mi </a:t>
            </a:r>
            <a:r>
              <a:rPr lang="da-DK" sz="800" dirty="0" err="1"/>
              <a:t>ilinniartitsisut</a:t>
            </a:r>
            <a:r>
              <a:rPr lang="da-DK" sz="800" dirty="0"/>
              <a:t> </a:t>
            </a:r>
            <a:r>
              <a:rPr lang="da-DK" sz="800" dirty="0" err="1"/>
              <a:t>atuanngitsoornernik</a:t>
            </a:r>
            <a:r>
              <a:rPr lang="da-DK" sz="800" dirty="0"/>
              <a:t> </a:t>
            </a:r>
            <a:r>
              <a:rPr lang="da-DK" sz="800" dirty="0" err="1"/>
              <a:t>nalunaarsueriaasii</a:t>
            </a:r>
            <a:r>
              <a:rPr lang="da-DK" sz="800" dirty="0"/>
              <a:t> </a:t>
            </a:r>
            <a:r>
              <a:rPr lang="da-DK" sz="800" dirty="0" err="1"/>
              <a:t>assigiinngissinnaammata</a:t>
            </a:r>
            <a:r>
              <a:rPr lang="da-DK" sz="800" dirty="0"/>
              <a:t>. </a:t>
            </a:r>
            <a:r>
              <a:rPr lang="da-DK" sz="800" dirty="0" err="1"/>
              <a:t>Ukioqatigiiaat</a:t>
            </a:r>
            <a:r>
              <a:rPr lang="da-DK" sz="800" dirty="0"/>
              <a:t> </a:t>
            </a:r>
            <a:r>
              <a:rPr lang="da-DK" sz="800" dirty="0" err="1"/>
              <a:t>pillugit</a:t>
            </a:r>
            <a:r>
              <a:rPr lang="da-DK" sz="800" dirty="0"/>
              <a:t> </a:t>
            </a:r>
            <a:r>
              <a:rPr lang="da-DK" sz="800" dirty="0" err="1"/>
              <a:t>paasissutissat</a:t>
            </a:r>
            <a:r>
              <a:rPr lang="da-DK" sz="800" dirty="0"/>
              <a:t> </a:t>
            </a:r>
            <a:r>
              <a:rPr lang="da-DK" sz="800" dirty="0" err="1"/>
              <a:t>piffissami</a:t>
            </a:r>
            <a:r>
              <a:rPr lang="da-DK" sz="800" dirty="0"/>
              <a:t> </a:t>
            </a:r>
            <a:r>
              <a:rPr lang="da-DK" sz="800" dirty="0" err="1"/>
              <a:t>aaalajangersimasumi</a:t>
            </a:r>
            <a:r>
              <a:rPr lang="da-DK" sz="800" dirty="0"/>
              <a:t> </a:t>
            </a:r>
            <a:r>
              <a:rPr lang="da-DK" sz="800" dirty="0" err="1"/>
              <a:t>suliaapput</a:t>
            </a:r>
            <a:r>
              <a:rPr lang="da-DK" sz="800" dirty="0"/>
              <a:t>. </a:t>
            </a:r>
            <a:r>
              <a:rPr lang="da-DK" sz="800" dirty="0" err="1"/>
              <a:t>Inersimasut</a:t>
            </a:r>
            <a:r>
              <a:rPr lang="da-DK" sz="800" dirty="0"/>
              <a:t> </a:t>
            </a:r>
            <a:r>
              <a:rPr lang="da-DK" sz="800" dirty="0" err="1"/>
              <a:t>ukioq</a:t>
            </a:r>
            <a:r>
              <a:rPr lang="da-DK" sz="800" dirty="0"/>
              <a:t> 1 </a:t>
            </a:r>
            <a:r>
              <a:rPr lang="da-DK" sz="800" dirty="0" err="1"/>
              <a:t>piareersartut</a:t>
            </a:r>
            <a:r>
              <a:rPr lang="da-DK" sz="800" dirty="0"/>
              <a:t> </a:t>
            </a:r>
            <a:r>
              <a:rPr lang="da-DK" sz="800" dirty="0" err="1"/>
              <a:t>ilaanngillat</a:t>
            </a:r>
            <a:r>
              <a:rPr lang="da-DK" sz="800" dirty="0"/>
              <a:t>.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4815286" y="1171575"/>
            <a:ext cx="4027343" cy="160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000" b="1" dirty="0">
                <a:latin typeface="+mj-lt"/>
                <a:cs typeface="Myriad Pro Light"/>
              </a:rPr>
              <a:t>As 7. 2014/15-imi </a:t>
            </a:r>
            <a:r>
              <a:rPr lang="da-DK" sz="1000" b="1" dirty="0" err="1">
                <a:latin typeface="+mj-lt"/>
                <a:cs typeface="Myriad Pro Light"/>
              </a:rPr>
              <a:t>atuanngitsoornerit</a:t>
            </a:r>
            <a:r>
              <a:rPr lang="da-DK" sz="1000" b="1" dirty="0">
                <a:latin typeface="+mj-lt"/>
                <a:cs typeface="Myriad Pro Light"/>
              </a:rPr>
              <a:t> %-</a:t>
            </a:r>
            <a:r>
              <a:rPr lang="da-DK" sz="1000" b="1" dirty="0" err="1">
                <a:latin typeface="+mj-lt"/>
                <a:cs typeface="Myriad Pro Light"/>
              </a:rPr>
              <a:t>inngorlugit</a:t>
            </a:r>
            <a:endParaRPr lang="da-DK" sz="1000" b="1" dirty="0">
              <a:latin typeface="+mj-lt"/>
              <a:cs typeface="Myriad Pro Light"/>
            </a:endParaRPr>
          </a:p>
        </p:txBody>
      </p:sp>
      <p:graphicFrame>
        <p:nvGraphicFramePr>
          <p:cNvPr id="16" name="Pladsholder til indhold 13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920654383"/>
              </p:ext>
            </p:extLst>
          </p:nvPr>
        </p:nvGraphicFramePr>
        <p:xfrm>
          <a:off x="4800600" y="1524056"/>
          <a:ext cx="420147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973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8"/>
          <p:cNvSpPr>
            <a:spLocks noGrp="1"/>
          </p:cNvSpPr>
          <p:nvPr>
            <p:ph type="body" sz="quarter" idx="16"/>
          </p:nvPr>
        </p:nvSpPr>
        <p:spPr>
          <a:xfrm>
            <a:off x="228603" y="168672"/>
            <a:ext cx="5821363" cy="83344"/>
          </a:xfrm>
        </p:spPr>
        <p:txBody>
          <a:bodyPr/>
          <a:lstStyle/>
          <a:p>
            <a:endParaRPr lang="da-DK"/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8"/>
          </p:nvPr>
        </p:nvSpPr>
        <p:spPr>
          <a:xfrm>
            <a:off x="454620" y="1171734"/>
            <a:ext cx="8232180" cy="1372035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Ilinniarfinni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atuanngitsoortarnerit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kingullerni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iliuuseqarfiginiarnikuupput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Uani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ukiuni</a:t>
            </a:r>
            <a:r>
              <a:rPr lang="da-DK" sz="950" dirty="0">
                <a:solidFill>
                  <a:schemeClr val="tx1"/>
                </a:solidFill>
              </a:rPr>
              <a:t> 2012/2013, 2013/2014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2014/2015-imi </a:t>
            </a:r>
            <a:r>
              <a:rPr lang="da-DK" sz="950" dirty="0" err="1">
                <a:solidFill>
                  <a:schemeClr val="tx1"/>
                </a:solidFill>
              </a:rPr>
              <a:t>atuanngitsoornerit</a:t>
            </a:r>
            <a:r>
              <a:rPr lang="da-DK" sz="950" dirty="0">
                <a:solidFill>
                  <a:schemeClr val="tx1"/>
                </a:solidFill>
              </a:rPr>
              <a:t> 1., 2.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3.g-nut </a:t>
            </a:r>
            <a:r>
              <a:rPr lang="da-DK" sz="950" dirty="0" err="1">
                <a:solidFill>
                  <a:schemeClr val="tx1"/>
                </a:solidFill>
              </a:rPr>
              <a:t>agguaassat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takutinneqarput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50" dirty="0">
                <a:solidFill>
                  <a:schemeClr val="tx1"/>
                </a:solidFill>
              </a:rPr>
              <a:t>GUX </a:t>
            </a:r>
            <a:r>
              <a:rPr lang="da-DK" sz="950" dirty="0" err="1">
                <a:solidFill>
                  <a:schemeClr val="tx1"/>
                </a:solidFill>
              </a:rPr>
              <a:t>Nuummi</a:t>
            </a:r>
            <a:r>
              <a:rPr lang="da-DK" sz="950" dirty="0">
                <a:solidFill>
                  <a:schemeClr val="tx1"/>
                </a:solidFill>
              </a:rPr>
              <a:t>, GUX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Aasiaanni</a:t>
            </a:r>
            <a:r>
              <a:rPr lang="da-DK" sz="950" dirty="0">
                <a:solidFill>
                  <a:schemeClr val="tx1"/>
                </a:solidFill>
              </a:rPr>
              <a:t> 2014/15-imi </a:t>
            </a:r>
            <a:r>
              <a:rPr lang="da-DK" sz="950" dirty="0" err="1">
                <a:solidFill>
                  <a:schemeClr val="tx1"/>
                </a:solidFill>
              </a:rPr>
              <a:t>atuanngitsoornerit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ikileriarsimapput</a:t>
            </a:r>
            <a:r>
              <a:rPr lang="da-DK" sz="950" dirty="0">
                <a:solidFill>
                  <a:schemeClr val="tx1"/>
                </a:solidFill>
              </a:rPr>
              <a:t>, GUX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1 g </a:t>
            </a:r>
            <a:r>
              <a:rPr lang="da-DK" sz="950" dirty="0" err="1">
                <a:solidFill>
                  <a:schemeClr val="tx1"/>
                </a:solidFill>
              </a:rPr>
              <a:t>eqqaassanngikkaanni</a:t>
            </a:r>
            <a:r>
              <a:rPr lang="da-DK" sz="950" dirty="0">
                <a:solidFill>
                  <a:schemeClr val="tx1"/>
                </a:solidFill>
              </a:rPr>
              <a:t> – </a:t>
            </a:r>
            <a:r>
              <a:rPr lang="da-DK" sz="950" dirty="0" err="1">
                <a:solidFill>
                  <a:schemeClr val="tx1"/>
                </a:solidFill>
              </a:rPr>
              <a:t>tassani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amerlerialaarsimammata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50" dirty="0">
                <a:solidFill>
                  <a:schemeClr val="tx1"/>
                </a:solidFill>
              </a:rPr>
              <a:t>GUX </a:t>
            </a: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2014/15-imi </a:t>
            </a:r>
            <a:r>
              <a:rPr lang="da-DK" sz="950" dirty="0" err="1">
                <a:solidFill>
                  <a:schemeClr val="tx1"/>
                </a:solidFill>
              </a:rPr>
              <a:t>atuanngitsoornerit</a:t>
            </a:r>
            <a:r>
              <a:rPr lang="da-DK" sz="950" dirty="0">
                <a:solidFill>
                  <a:schemeClr val="tx1"/>
                </a:solidFill>
              </a:rPr>
              <a:t> 2013/14-imi </a:t>
            </a:r>
            <a:r>
              <a:rPr lang="da-DK" sz="950" dirty="0" err="1">
                <a:solidFill>
                  <a:schemeClr val="tx1"/>
                </a:solidFill>
              </a:rPr>
              <a:t>atuanngitsoornerit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assigiinnangajappaat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Pladsholder til sidefod 5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5821363" cy="841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Pladsholder til diasnummer 6"/>
          <p:cNvSpPr>
            <a:spLocks noGrp="1"/>
          </p:cNvSpPr>
          <p:nvPr>
            <p:ph type="sldNum" sz="quarter" idx="21"/>
          </p:nvPr>
        </p:nvSpPr>
        <p:spPr>
          <a:xfrm>
            <a:off x="8686800" y="5464175"/>
            <a:ext cx="227013" cy="80963"/>
          </a:xfrm>
        </p:spPr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457200" y="509587"/>
            <a:ext cx="8229600" cy="539496"/>
          </a:xfrm>
        </p:spPr>
        <p:txBody>
          <a:bodyPr/>
          <a:lstStyle/>
          <a:p>
            <a:r>
              <a:rPr lang="da-DK" sz="1800" b="1" dirty="0" err="1"/>
              <a:t>Ukiuni</a:t>
            </a:r>
            <a:r>
              <a:rPr lang="da-DK" sz="1800" b="1" dirty="0"/>
              <a:t> atuarfiusuni12/13, 13/14 </a:t>
            </a:r>
            <a:r>
              <a:rPr lang="da-DK" sz="1800" b="1" dirty="0" err="1"/>
              <a:t>aamma</a:t>
            </a:r>
            <a:r>
              <a:rPr lang="da-DK" sz="1800" b="1" dirty="0"/>
              <a:t> 14/15-imi </a:t>
            </a:r>
            <a:r>
              <a:rPr lang="da-DK" sz="1800" b="1" dirty="0" err="1"/>
              <a:t>atuanngitsoornerit</a:t>
            </a:r>
            <a:endParaRPr lang="da-DK" sz="1800" b="1" dirty="0"/>
          </a:p>
        </p:txBody>
      </p:sp>
      <p:sp>
        <p:nvSpPr>
          <p:cNvPr id="24" name="Tekstboks 1"/>
          <p:cNvSpPr txBox="1"/>
          <p:nvPr/>
        </p:nvSpPr>
        <p:spPr>
          <a:xfrm>
            <a:off x="454620" y="2578703"/>
            <a:ext cx="609858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000" b="1" dirty="0">
                <a:latin typeface="+mj-lt"/>
                <a:cs typeface="Myriad Pro Light"/>
              </a:rPr>
              <a:t>Tabel 2. 2012/2013, 2013/2014 </a:t>
            </a:r>
            <a:r>
              <a:rPr lang="da-DK" sz="1000" b="1" dirty="0" err="1">
                <a:latin typeface="+mj-lt"/>
                <a:cs typeface="Myriad Pro Light"/>
              </a:rPr>
              <a:t>aamma</a:t>
            </a:r>
            <a:r>
              <a:rPr lang="da-DK" sz="1000" b="1" dirty="0">
                <a:latin typeface="+mj-lt"/>
                <a:cs typeface="Myriad Pro Light"/>
              </a:rPr>
              <a:t> 2014/2015-imi </a:t>
            </a:r>
            <a:r>
              <a:rPr lang="da-DK" sz="1000" b="1" dirty="0" err="1">
                <a:latin typeface="+mj-lt"/>
                <a:cs typeface="Myriad Pro Light"/>
              </a:rPr>
              <a:t>agguaatigiissillugu</a:t>
            </a:r>
            <a:r>
              <a:rPr lang="da-DK" sz="1000" b="1" dirty="0">
                <a:latin typeface="+mj-lt"/>
                <a:cs typeface="Myriad Pro Light"/>
              </a:rPr>
              <a:t> </a:t>
            </a:r>
            <a:r>
              <a:rPr lang="da-DK" sz="1000" b="1" dirty="0" err="1">
                <a:latin typeface="+mj-lt"/>
                <a:cs typeface="Myriad Pro Light"/>
              </a:rPr>
              <a:t>atuanngitsoornerit</a:t>
            </a:r>
            <a:endParaRPr lang="da-DK" sz="1000" b="1" dirty="0">
              <a:latin typeface="+mj-lt"/>
              <a:cs typeface="Myriad Pro Light"/>
            </a:endParaRPr>
          </a:p>
        </p:txBody>
      </p:sp>
      <p:sp>
        <p:nvSpPr>
          <p:cNvPr id="26" name="Pladsholder til indhold 9"/>
          <p:cNvSpPr>
            <a:spLocks noGrp="1"/>
          </p:cNvSpPr>
          <p:nvPr>
            <p:ph sz="quarter" idx="18"/>
          </p:nvPr>
        </p:nvSpPr>
        <p:spPr>
          <a:xfrm>
            <a:off x="480060" y="5181109"/>
            <a:ext cx="8232180" cy="304800"/>
          </a:xfrm>
        </p:spPr>
        <p:txBody>
          <a:bodyPr/>
          <a:lstStyle/>
          <a:p>
            <a:pPr marL="0" indent="0">
              <a:buNone/>
            </a:pPr>
            <a:r>
              <a:rPr lang="da-DK" sz="700" dirty="0">
                <a:solidFill>
                  <a:schemeClr val="tx1"/>
                </a:solidFill>
              </a:rPr>
              <a:t>Noass.:2012/13-imi </a:t>
            </a:r>
            <a:r>
              <a:rPr lang="da-DK" sz="700" dirty="0" err="1">
                <a:solidFill>
                  <a:schemeClr val="tx1"/>
                </a:solidFill>
              </a:rPr>
              <a:t>aamma</a:t>
            </a:r>
            <a:r>
              <a:rPr lang="da-DK" sz="700" dirty="0">
                <a:solidFill>
                  <a:schemeClr val="tx1"/>
                </a:solidFill>
              </a:rPr>
              <a:t> 2013/14-imi GUX </a:t>
            </a:r>
            <a:r>
              <a:rPr lang="da-DK" sz="700" dirty="0" err="1">
                <a:solidFill>
                  <a:schemeClr val="tx1"/>
                </a:solidFill>
              </a:rPr>
              <a:t>Sisimiuni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aamma</a:t>
            </a:r>
            <a:r>
              <a:rPr lang="da-DK" sz="700" dirty="0">
                <a:solidFill>
                  <a:schemeClr val="tx1"/>
                </a:solidFill>
              </a:rPr>
              <a:t> GUX </a:t>
            </a:r>
            <a:r>
              <a:rPr lang="da-DK" sz="700" dirty="0" err="1">
                <a:solidFill>
                  <a:schemeClr val="tx1"/>
                </a:solidFill>
              </a:rPr>
              <a:t>Qaqortumi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atuanngitsoornerit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kisitsisitaat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pissarsiarineqannginnamik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ilaanngillat</a:t>
            </a:r>
            <a:endParaRPr lang="da-DK" sz="700" dirty="0">
              <a:solidFill>
                <a:schemeClr val="tx1"/>
              </a:solidFill>
            </a:endParaRPr>
          </a:p>
        </p:txBody>
      </p: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95530"/>
              </p:ext>
            </p:extLst>
          </p:nvPr>
        </p:nvGraphicFramePr>
        <p:xfrm>
          <a:off x="454620" y="2857500"/>
          <a:ext cx="8257617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28614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effectLst/>
                        </a:rPr>
                        <a:t>2012/2013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effectLst/>
                        </a:rPr>
                        <a:t>2013/2014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effectLst/>
                        </a:rPr>
                        <a:t>2014/2015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14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1.g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2.g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3.g</a:t>
                      </a:r>
                      <a:endParaRPr lang="da-DK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1.g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2.g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3.g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1.g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2.G</a:t>
                      </a:r>
                      <a:endParaRPr lang="da-DK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3.g</a:t>
                      </a:r>
                      <a:endParaRPr lang="da-DK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43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 dirty="0">
                          <a:effectLst/>
                        </a:rPr>
                        <a:t>Nuuk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12%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15%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13%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15%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20%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23%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13%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17%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19%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43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 dirty="0">
                          <a:effectLst/>
                        </a:rPr>
                        <a:t>Sisimiut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13%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-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14%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17%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-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16%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15%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14%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43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 dirty="0">
                          <a:effectLst/>
                        </a:rPr>
                        <a:t>Aasiaat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12%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13%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14%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20%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23%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24%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16%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22%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15%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043">
                <a:tc>
                  <a:txBody>
                    <a:bodyPr/>
                    <a:lstStyle/>
                    <a:p>
                      <a:pPr marL="0" marR="0" indent="0" algn="ctr" defTabSz="8104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u="none" strike="noStrike" dirty="0">
                          <a:effectLst/>
                        </a:rPr>
                        <a:t>Qaqortoq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11%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13%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-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13%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15%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-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14%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15%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effectLst/>
                        </a:rPr>
                        <a:t>15%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1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IMARISAI</a:t>
            </a:r>
          </a:p>
          <a:p>
            <a:endParaRPr lang="da-DK" dirty="0"/>
          </a:p>
          <a:p>
            <a:r>
              <a:rPr lang="da-DK" dirty="0" err="1"/>
              <a:t>Aallaqqaasiut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Piviusunngortitsinerup</a:t>
            </a:r>
            <a:r>
              <a:rPr lang="da-DK" dirty="0"/>
              <a:t> </a:t>
            </a:r>
            <a:r>
              <a:rPr lang="da-DK" dirty="0" err="1"/>
              <a:t>killiffia</a:t>
            </a:r>
            <a:r>
              <a:rPr lang="da-DK" dirty="0"/>
              <a:t> </a:t>
            </a:r>
            <a:r>
              <a:rPr lang="da-DK" dirty="0" err="1"/>
              <a:t>nalilerneralu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Ilinniartunngortitsineq</a:t>
            </a:r>
            <a:r>
              <a:rPr lang="da-DK" dirty="0"/>
              <a:t>, </a:t>
            </a:r>
            <a:r>
              <a:rPr lang="da-DK" dirty="0" err="1"/>
              <a:t>ataavartitsineq</a:t>
            </a:r>
            <a:r>
              <a:rPr lang="da-DK" dirty="0"/>
              <a:t> </a:t>
            </a:r>
            <a:r>
              <a:rPr lang="da-DK" dirty="0" err="1"/>
              <a:t>naammassisullu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Toqqissisimaneq</a:t>
            </a:r>
            <a:r>
              <a:rPr lang="da-DK" dirty="0"/>
              <a:t> </a:t>
            </a:r>
            <a:r>
              <a:rPr lang="da-DK" dirty="0" err="1"/>
              <a:t>atuanngitsoortarnerillu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Ilinniakkatigut</a:t>
            </a:r>
            <a:r>
              <a:rPr lang="da-DK" dirty="0"/>
              <a:t> </a:t>
            </a:r>
            <a:r>
              <a:rPr lang="da-DK" dirty="0" err="1"/>
              <a:t>oqaatsitigullu</a:t>
            </a:r>
            <a:r>
              <a:rPr lang="da-DK" dirty="0"/>
              <a:t> </a:t>
            </a:r>
            <a:r>
              <a:rPr lang="da-DK" dirty="0" err="1"/>
              <a:t>unamminartut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Ilinniaqqinnissamut</a:t>
            </a:r>
            <a:r>
              <a:rPr lang="da-DK" dirty="0"/>
              <a:t> </a:t>
            </a:r>
            <a:r>
              <a:rPr lang="da-DK" dirty="0" err="1"/>
              <a:t>piareersimaneq</a:t>
            </a:r>
            <a:r>
              <a:rPr lang="da-DK" dirty="0"/>
              <a:t> </a:t>
            </a:r>
            <a:r>
              <a:rPr lang="da-DK" dirty="0" err="1"/>
              <a:t>ilinniarnermilu</a:t>
            </a:r>
            <a:r>
              <a:rPr lang="da-DK" dirty="0"/>
              <a:t> </a:t>
            </a:r>
            <a:r>
              <a:rPr lang="da-DK" dirty="0" err="1"/>
              <a:t>piginnaasat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Periuseq</a:t>
            </a:r>
            <a:r>
              <a:rPr lang="da-DK" dirty="0"/>
              <a:t> </a:t>
            </a:r>
            <a:r>
              <a:rPr lang="da-DK" dirty="0" err="1"/>
              <a:t>paasissutissatigullu</a:t>
            </a:r>
            <a:r>
              <a:rPr lang="da-DK" dirty="0"/>
              <a:t> </a:t>
            </a:r>
            <a:r>
              <a:rPr lang="da-DK" dirty="0" err="1"/>
              <a:t>tunngaviit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84563" y="646114"/>
            <a:ext cx="1239837" cy="3892547"/>
          </a:xfrm>
        </p:spPr>
        <p:txBody>
          <a:bodyPr/>
          <a:lstStyle/>
          <a:p>
            <a:r>
              <a:rPr lang="da-DK" dirty="0"/>
              <a:t>QUPPERNEQ</a:t>
            </a:r>
          </a:p>
          <a:p>
            <a:endParaRPr lang="da-DK" dirty="0"/>
          </a:p>
          <a:p>
            <a:r>
              <a:rPr lang="da-DK" dirty="0"/>
              <a:t>3</a:t>
            </a:r>
          </a:p>
          <a:p>
            <a:endParaRPr lang="da-DK" dirty="0"/>
          </a:p>
          <a:p>
            <a:r>
              <a:rPr lang="da-DK" dirty="0"/>
              <a:t>4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11</a:t>
            </a:r>
          </a:p>
          <a:p>
            <a:endParaRPr lang="da-DK" dirty="0"/>
          </a:p>
          <a:p>
            <a:r>
              <a:rPr lang="da-DK" dirty="0"/>
              <a:t>16</a:t>
            </a:r>
          </a:p>
          <a:p>
            <a:endParaRPr lang="da-DK" dirty="0"/>
          </a:p>
          <a:p>
            <a:r>
              <a:rPr lang="da-DK" dirty="0"/>
              <a:t>23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25</a:t>
            </a:r>
          </a:p>
          <a:p>
            <a:endParaRPr lang="da-DK" dirty="0"/>
          </a:p>
          <a:p>
            <a:r>
              <a:rPr lang="da-DK" dirty="0"/>
              <a:t>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426C022E-D57A-6543-B8C3-D1291E068B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1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8"/>
          <p:cNvSpPr>
            <a:spLocks noGrp="1"/>
          </p:cNvSpPr>
          <p:nvPr>
            <p:ph type="body" sz="quarter" idx="16"/>
          </p:nvPr>
        </p:nvSpPr>
        <p:spPr>
          <a:xfrm>
            <a:off x="228603" y="168672"/>
            <a:ext cx="5821363" cy="83344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Pladsholder til indhold 9"/>
          <p:cNvSpPr>
            <a:spLocks noGrp="1"/>
          </p:cNvSpPr>
          <p:nvPr>
            <p:ph sz="quarter" idx="18"/>
          </p:nvPr>
        </p:nvSpPr>
        <p:spPr>
          <a:xfrm>
            <a:off x="454620" y="1171734"/>
            <a:ext cx="8232180" cy="137203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sz="950" dirty="0" err="1">
                <a:solidFill>
                  <a:schemeClr val="tx1"/>
                </a:solidFill>
              </a:rPr>
              <a:t>Tabelimi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takutinneqarput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atuarfiusuni</a:t>
            </a:r>
            <a:r>
              <a:rPr lang="da-DK" sz="950" dirty="0">
                <a:solidFill>
                  <a:schemeClr val="tx1"/>
                </a:solidFill>
              </a:rPr>
              <a:t> 2012/2013, 2013/2014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2014/2015-imi </a:t>
            </a:r>
            <a:r>
              <a:rPr lang="da-DK" sz="950" dirty="0" err="1">
                <a:solidFill>
                  <a:schemeClr val="tx1"/>
                </a:solidFill>
              </a:rPr>
              <a:t>allallugit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tunniussinngitsoornerit</a:t>
            </a:r>
            <a:r>
              <a:rPr lang="da-DK" sz="950" dirty="0">
                <a:solidFill>
                  <a:schemeClr val="tx1"/>
                </a:solidFill>
              </a:rPr>
              <a:t>.:</a:t>
            </a:r>
          </a:p>
          <a:p>
            <a:r>
              <a:rPr lang="da-DK" sz="950" dirty="0">
                <a:solidFill>
                  <a:schemeClr val="tx1"/>
                </a:solidFill>
              </a:rPr>
              <a:t>2013/14-imut </a:t>
            </a:r>
            <a:r>
              <a:rPr lang="da-DK" sz="950" dirty="0" err="1">
                <a:solidFill>
                  <a:schemeClr val="tx1"/>
                </a:solidFill>
              </a:rPr>
              <a:t>naleqqiullugu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tunniussinngitsoornerit</a:t>
            </a:r>
            <a:r>
              <a:rPr lang="da-DK" sz="950" dirty="0">
                <a:solidFill>
                  <a:schemeClr val="tx1"/>
                </a:solidFill>
              </a:rPr>
              <a:t> 2014/15 –imi </a:t>
            </a:r>
            <a:r>
              <a:rPr lang="da-DK" sz="950" dirty="0" err="1">
                <a:solidFill>
                  <a:schemeClr val="tx1"/>
                </a:solidFill>
              </a:rPr>
              <a:t>annermik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Nuummi</a:t>
            </a:r>
            <a:r>
              <a:rPr lang="da-DK" sz="950" dirty="0">
                <a:solidFill>
                  <a:schemeClr val="tx1"/>
                </a:solidFill>
              </a:rPr>
              <a:t>, GUX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Aasiaanni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annikilleriarsimapput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r>
              <a:rPr lang="da-DK" sz="950" dirty="0" err="1">
                <a:solidFill>
                  <a:schemeClr val="tx1"/>
                </a:solidFill>
              </a:rPr>
              <a:t>Akerlianik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9 %-</a:t>
            </a:r>
            <a:r>
              <a:rPr lang="da-DK" sz="950" dirty="0" err="1">
                <a:solidFill>
                  <a:schemeClr val="tx1"/>
                </a:solidFill>
              </a:rPr>
              <a:t>imik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qaffariarsimapput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Taamaattoq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illua-tungilerniarlugu</a:t>
            </a:r>
            <a:r>
              <a:rPr lang="da-DK" sz="950" dirty="0">
                <a:solidFill>
                  <a:schemeClr val="tx1"/>
                </a:solidFill>
              </a:rPr>
              <a:t> 1.g-t tamarmik </a:t>
            </a:r>
            <a:r>
              <a:rPr lang="da-DK" sz="950" dirty="0" err="1">
                <a:solidFill>
                  <a:schemeClr val="tx1"/>
                </a:solidFill>
              </a:rPr>
              <a:t>qarasaasiartaartinneqarsimapput</a:t>
            </a:r>
            <a:r>
              <a:rPr lang="da-DK" sz="950" dirty="0"/>
              <a:t>. </a:t>
            </a:r>
            <a:r>
              <a:rPr lang="da-DK" sz="950" dirty="0" err="1"/>
              <a:t>Neriuutigineqarpoq</a:t>
            </a:r>
            <a:r>
              <a:rPr lang="da-DK" sz="950" dirty="0"/>
              <a:t> </a:t>
            </a:r>
            <a:r>
              <a:rPr lang="da-DK" sz="950" dirty="0" err="1"/>
              <a:t>tamatuma</a:t>
            </a:r>
            <a:r>
              <a:rPr lang="da-DK" sz="950" dirty="0"/>
              <a:t> </a:t>
            </a:r>
            <a:r>
              <a:rPr lang="da-DK" sz="950" dirty="0" err="1"/>
              <a:t>nassatarissagaa</a:t>
            </a:r>
            <a:r>
              <a:rPr lang="da-DK" sz="950" dirty="0"/>
              <a:t> </a:t>
            </a:r>
            <a:r>
              <a:rPr lang="da-DK" sz="950" dirty="0" err="1"/>
              <a:t>amerlanerit</a:t>
            </a:r>
            <a:r>
              <a:rPr lang="da-DK" sz="950" dirty="0"/>
              <a:t> </a:t>
            </a:r>
            <a:r>
              <a:rPr lang="da-DK" sz="950" dirty="0" err="1"/>
              <a:t>suliaminnik</a:t>
            </a:r>
            <a:r>
              <a:rPr lang="da-DK" sz="950" dirty="0"/>
              <a:t> </a:t>
            </a:r>
            <a:r>
              <a:rPr lang="da-DK" sz="950" dirty="0" err="1"/>
              <a:t>tunniussisalernerat</a:t>
            </a:r>
            <a:r>
              <a:rPr lang="da-DK" sz="950" dirty="0"/>
              <a:t>, </a:t>
            </a:r>
            <a:r>
              <a:rPr lang="da-DK" sz="950" dirty="0" err="1"/>
              <a:t>suliatik</a:t>
            </a:r>
            <a:r>
              <a:rPr lang="da-DK" sz="950" dirty="0"/>
              <a:t> </a:t>
            </a:r>
            <a:r>
              <a:rPr lang="da-DK" sz="950" dirty="0" err="1"/>
              <a:t>qarasaasiakkut</a:t>
            </a:r>
            <a:r>
              <a:rPr lang="da-DK" sz="950" dirty="0"/>
              <a:t> </a:t>
            </a:r>
            <a:r>
              <a:rPr lang="da-DK" sz="950" dirty="0" err="1"/>
              <a:t>nuuinnartalertussaagamikkit</a:t>
            </a:r>
            <a:r>
              <a:rPr lang="da-DK" sz="950" dirty="0"/>
              <a:t>.</a:t>
            </a:r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15" name="Pladsholder til sidefod 5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5821363" cy="841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Pladsholder til diasnummer 6"/>
          <p:cNvSpPr>
            <a:spLocks noGrp="1"/>
          </p:cNvSpPr>
          <p:nvPr>
            <p:ph type="sldNum" sz="quarter" idx="21"/>
          </p:nvPr>
        </p:nvSpPr>
        <p:spPr>
          <a:xfrm>
            <a:off x="8686800" y="5464175"/>
            <a:ext cx="227013" cy="80963"/>
          </a:xfrm>
        </p:spPr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457200" y="509587"/>
            <a:ext cx="8382000" cy="539496"/>
          </a:xfrm>
        </p:spPr>
        <p:txBody>
          <a:bodyPr/>
          <a:lstStyle/>
          <a:p>
            <a:r>
              <a:rPr lang="da-DK" sz="1800" b="1" dirty="0" err="1"/>
              <a:t>Ukiuni</a:t>
            </a:r>
            <a:r>
              <a:rPr lang="da-DK" sz="1800" b="1" dirty="0"/>
              <a:t> </a:t>
            </a:r>
            <a:r>
              <a:rPr lang="da-DK" sz="1800" b="1" dirty="0" err="1"/>
              <a:t>atuarfiusuni</a:t>
            </a:r>
            <a:r>
              <a:rPr lang="da-DK" sz="1800" b="1" dirty="0"/>
              <a:t> 12/13, 13/14 </a:t>
            </a:r>
            <a:r>
              <a:rPr lang="da-DK" sz="1800" b="1" dirty="0" err="1"/>
              <a:t>aamma</a:t>
            </a:r>
            <a:r>
              <a:rPr lang="da-DK" sz="1800" b="1" dirty="0"/>
              <a:t> 14/15-imi </a:t>
            </a:r>
            <a:r>
              <a:rPr lang="da-DK" sz="1800" b="1" dirty="0" err="1"/>
              <a:t>sulianik</a:t>
            </a:r>
            <a:r>
              <a:rPr lang="da-DK" sz="1800" b="1" dirty="0"/>
              <a:t> </a:t>
            </a:r>
            <a:r>
              <a:rPr lang="da-DK" sz="1800" b="1" dirty="0" err="1"/>
              <a:t>tunniussinngitsoornerit</a:t>
            </a:r>
            <a:endParaRPr lang="da-DK" sz="1800" b="1" dirty="0"/>
          </a:p>
        </p:txBody>
      </p:sp>
      <p:sp>
        <p:nvSpPr>
          <p:cNvPr id="20" name="Tekstboks 1"/>
          <p:cNvSpPr txBox="1"/>
          <p:nvPr/>
        </p:nvSpPr>
        <p:spPr>
          <a:xfrm>
            <a:off x="470534" y="2604294"/>
            <a:ext cx="7149466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000" b="1" dirty="0">
                <a:latin typeface="+mj-lt"/>
                <a:cs typeface="Myriad Pro Light"/>
              </a:rPr>
              <a:t>Tabel 3. 2012/2013, 2013/2014 </a:t>
            </a:r>
            <a:r>
              <a:rPr lang="da-DK" sz="1000" b="1" dirty="0" err="1">
                <a:latin typeface="+mj-lt"/>
                <a:cs typeface="Myriad Pro Light"/>
              </a:rPr>
              <a:t>aamma</a:t>
            </a:r>
            <a:r>
              <a:rPr lang="da-DK" sz="1000" b="1" dirty="0">
                <a:latin typeface="+mj-lt"/>
                <a:cs typeface="Myriad Pro Light"/>
              </a:rPr>
              <a:t> 2014/2015-imi </a:t>
            </a:r>
            <a:r>
              <a:rPr lang="da-DK" sz="1000" b="1" dirty="0" err="1">
                <a:latin typeface="+mj-lt"/>
                <a:cs typeface="Myriad Pro Light"/>
              </a:rPr>
              <a:t>sulianik</a:t>
            </a:r>
            <a:r>
              <a:rPr lang="da-DK" sz="1000" b="1" dirty="0">
                <a:latin typeface="+mj-lt"/>
                <a:cs typeface="Myriad Pro Light"/>
              </a:rPr>
              <a:t> </a:t>
            </a:r>
            <a:r>
              <a:rPr lang="da-DK" sz="1000" b="1" dirty="0" err="1">
                <a:latin typeface="+mj-lt"/>
                <a:cs typeface="Myriad Pro Light"/>
              </a:rPr>
              <a:t>tunniussinngitsoornerit</a:t>
            </a:r>
            <a:r>
              <a:rPr lang="da-DK" sz="1000" b="1" dirty="0">
                <a:latin typeface="+mj-lt"/>
                <a:cs typeface="Myriad Pro Light"/>
              </a:rPr>
              <a:t> </a:t>
            </a:r>
            <a:r>
              <a:rPr lang="da-DK" sz="1000" b="1" dirty="0" err="1">
                <a:latin typeface="+mj-lt"/>
                <a:cs typeface="Myriad Pro Light"/>
              </a:rPr>
              <a:t>agguaqatigiissillugit</a:t>
            </a:r>
            <a:endParaRPr lang="da-DK" sz="1000" b="1" dirty="0">
              <a:latin typeface="+mj-lt"/>
              <a:cs typeface="Myriad Pro Light"/>
            </a:endParaRPr>
          </a:p>
        </p:txBody>
      </p:sp>
      <p:sp>
        <p:nvSpPr>
          <p:cNvPr id="28" name="Pladsholder til indhold 9"/>
          <p:cNvSpPr>
            <a:spLocks noGrp="1"/>
          </p:cNvSpPr>
          <p:nvPr>
            <p:ph sz="quarter" idx="18"/>
          </p:nvPr>
        </p:nvSpPr>
        <p:spPr>
          <a:xfrm>
            <a:off x="480060" y="5181109"/>
            <a:ext cx="8232180" cy="304800"/>
          </a:xfrm>
        </p:spPr>
        <p:txBody>
          <a:bodyPr/>
          <a:lstStyle/>
          <a:p>
            <a:pPr marL="0" indent="0">
              <a:buNone/>
            </a:pPr>
            <a:r>
              <a:rPr lang="da-DK" sz="700" dirty="0" err="1">
                <a:solidFill>
                  <a:schemeClr val="tx1"/>
                </a:solidFill>
              </a:rPr>
              <a:t>Nass</a:t>
            </a:r>
            <a:r>
              <a:rPr lang="da-DK" sz="700" dirty="0">
                <a:solidFill>
                  <a:schemeClr val="tx1"/>
                </a:solidFill>
              </a:rPr>
              <a:t>.: 2012/13-imit </a:t>
            </a:r>
            <a:r>
              <a:rPr lang="da-DK" sz="700" dirty="0" err="1">
                <a:solidFill>
                  <a:schemeClr val="tx1"/>
                </a:solidFill>
              </a:rPr>
              <a:t>aamma</a:t>
            </a:r>
            <a:r>
              <a:rPr lang="da-DK" sz="700" dirty="0">
                <a:solidFill>
                  <a:schemeClr val="tx1"/>
                </a:solidFill>
              </a:rPr>
              <a:t> 2013/14-imit </a:t>
            </a:r>
            <a:r>
              <a:rPr lang="da-DK" sz="700" dirty="0" err="1">
                <a:solidFill>
                  <a:schemeClr val="tx1"/>
                </a:solidFill>
              </a:rPr>
              <a:t>paasissutissat</a:t>
            </a:r>
            <a:r>
              <a:rPr lang="da-DK" sz="700" dirty="0">
                <a:solidFill>
                  <a:schemeClr val="tx1"/>
                </a:solidFill>
              </a:rPr>
              <a:t> GUX </a:t>
            </a:r>
            <a:r>
              <a:rPr lang="da-DK" sz="700" dirty="0" err="1">
                <a:solidFill>
                  <a:schemeClr val="tx1"/>
                </a:solidFill>
              </a:rPr>
              <a:t>Sisimiunut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aamma</a:t>
            </a:r>
            <a:r>
              <a:rPr lang="da-DK" sz="700" dirty="0">
                <a:solidFill>
                  <a:schemeClr val="tx1"/>
                </a:solidFill>
              </a:rPr>
              <a:t> GUX </a:t>
            </a:r>
            <a:r>
              <a:rPr lang="da-DK" sz="700" dirty="0" err="1">
                <a:solidFill>
                  <a:schemeClr val="tx1"/>
                </a:solidFill>
              </a:rPr>
              <a:t>Qaqortumut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tunngasut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pissarsiarineqanngimmata</a:t>
            </a:r>
            <a:r>
              <a:rPr lang="da-DK" sz="700" dirty="0">
                <a:solidFill>
                  <a:schemeClr val="tx1"/>
                </a:solidFill>
              </a:rPr>
              <a:t> </a:t>
            </a:r>
            <a:r>
              <a:rPr lang="da-DK" sz="700" dirty="0" err="1">
                <a:solidFill>
                  <a:schemeClr val="tx1"/>
                </a:solidFill>
              </a:rPr>
              <a:t>ilaatinneqanngillat</a:t>
            </a:r>
            <a:endParaRPr lang="da-DK" sz="700" dirty="0">
              <a:solidFill>
                <a:schemeClr val="tx1"/>
              </a:solidFill>
            </a:endParaRPr>
          </a:p>
        </p:txBody>
      </p:sp>
      <p:graphicFrame>
        <p:nvGraphicFramePr>
          <p:cNvPr id="29" name="Tabel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44525"/>
              </p:ext>
            </p:extLst>
          </p:nvPr>
        </p:nvGraphicFramePr>
        <p:xfrm>
          <a:off x="454620" y="2857498"/>
          <a:ext cx="8257618" cy="2087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96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34916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effectLst/>
                        </a:rPr>
                        <a:t>2012/2013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effectLst/>
                        </a:rPr>
                        <a:t>2013/2014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effectLst/>
                        </a:rPr>
                        <a:t>2014/2015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16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1.g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2.g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3.g</a:t>
                      </a:r>
                      <a:endParaRPr lang="da-DK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1.g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2.g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3.g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1.g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solidFill>
                            <a:schemeClr val="bg1"/>
                          </a:solidFill>
                          <a:effectLst/>
                        </a:rPr>
                        <a:t>2.g</a:t>
                      </a:r>
                      <a:endParaRPr lang="da-DK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3.g</a:t>
                      </a:r>
                      <a:endParaRPr lang="da-DK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45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 dirty="0">
                          <a:effectLst/>
                        </a:rPr>
                        <a:t>Nuuk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45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 dirty="0">
                          <a:effectLst/>
                        </a:rPr>
                        <a:t>Sisimiut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45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 dirty="0">
                          <a:effectLst/>
                        </a:rPr>
                        <a:t>Aasiaat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455">
                <a:tc>
                  <a:txBody>
                    <a:bodyPr/>
                    <a:lstStyle/>
                    <a:p>
                      <a:pPr marL="0" marR="0" indent="0" algn="ctr" defTabSz="8104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u="none" strike="noStrike" dirty="0">
                          <a:effectLst/>
                        </a:rPr>
                        <a:t>Qaqortoq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54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9"/>
          </p:nvPr>
        </p:nvSpPr>
        <p:spPr>
          <a:xfrm>
            <a:off x="457200" y="1130858"/>
            <a:ext cx="4033837" cy="4170617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 err="1"/>
              <a:t>Siuliani</a:t>
            </a:r>
            <a:r>
              <a:rPr lang="da-DK" sz="950" dirty="0"/>
              <a:t> </a:t>
            </a:r>
            <a:r>
              <a:rPr lang="da-DK" sz="950" dirty="0" err="1"/>
              <a:t>takutinneqartutut</a:t>
            </a:r>
            <a:r>
              <a:rPr lang="da-DK" sz="950" dirty="0"/>
              <a:t> </a:t>
            </a: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tamani</a:t>
            </a:r>
            <a:r>
              <a:rPr lang="da-DK" sz="950" dirty="0"/>
              <a:t> </a:t>
            </a:r>
            <a:r>
              <a:rPr lang="da-DK" sz="950" dirty="0" err="1"/>
              <a:t>atuanngitsoortarnerit</a:t>
            </a:r>
            <a:r>
              <a:rPr lang="da-DK" sz="950" dirty="0"/>
              <a:t> </a:t>
            </a:r>
            <a:r>
              <a:rPr lang="da-DK" sz="950" dirty="0" err="1"/>
              <a:t>ajornartorsiutaapput</a:t>
            </a:r>
            <a:r>
              <a:rPr lang="da-DK" sz="950" dirty="0"/>
              <a:t>, </a:t>
            </a:r>
            <a:r>
              <a:rPr lang="da-DK" sz="950" dirty="0" err="1"/>
              <a:t>naak</a:t>
            </a:r>
            <a:r>
              <a:rPr lang="da-DK" sz="950" dirty="0"/>
              <a:t> </a:t>
            </a:r>
            <a:r>
              <a:rPr lang="da-DK" sz="950" dirty="0" err="1"/>
              <a:t>ilaanni</a:t>
            </a:r>
            <a:r>
              <a:rPr lang="da-DK" sz="950" dirty="0"/>
              <a:t> </a:t>
            </a:r>
            <a:r>
              <a:rPr lang="da-DK" sz="950" dirty="0" err="1"/>
              <a:t>siumukartoqaraluartoq</a:t>
            </a:r>
            <a:r>
              <a:rPr lang="da-DK" sz="950" dirty="0"/>
              <a:t>. </a:t>
            </a:r>
            <a:r>
              <a:rPr lang="da-DK" sz="950" dirty="0" err="1"/>
              <a:t>Taamaammat</a:t>
            </a:r>
            <a:r>
              <a:rPr lang="da-DK" sz="950" dirty="0"/>
              <a:t> </a:t>
            </a: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assigiinngissutsit</a:t>
            </a:r>
            <a:r>
              <a:rPr lang="da-DK" sz="950" dirty="0"/>
              <a:t> </a:t>
            </a:r>
            <a:r>
              <a:rPr lang="da-DK" sz="950" dirty="0" err="1"/>
              <a:t>agguaqatigiissitsinikkut</a:t>
            </a:r>
            <a:r>
              <a:rPr lang="da-DK" sz="950" dirty="0"/>
              <a:t> </a:t>
            </a:r>
            <a:r>
              <a:rPr lang="da-DK" sz="950" dirty="0" err="1"/>
              <a:t>uani</a:t>
            </a:r>
            <a:r>
              <a:rPr lang="da-DK" sz="950" dirty="0"/>
              <a:t> </a:t>
            </a:r>
            <a:r>
              <a:rPr lang="da-DK" sz="950" dirty="0" err="1"/>
              <a:t>takutinneqarput</a:t>
            </a:r>
            <a:r>
              <a:rPr lang="da-DK" sz="950" dirty="0"/>
              <a:t>. </a:t>
            </a:r>
          </a:p>
          <a:p>
            <a:pPr marL="0" indent="0">
              <a:buNone/>
            </a:pPr>
            <a:r>
              <a:rPr lang="da-DK" sz="950" dirty="0"/>
              <a:t/>
            </a:r>
            <a:br>
              <a:rPr lang="da-DK" sz="950" dirty="0"/>
            </a:br>
            <a:r>
              <a:rPr lang="da-DK" sz="950" dirty="0" err="1"/>
              <a:t>Ataani</a:t>
            </a:r>
            <a:r>
              <a:rPr lang="da-DK" sz="950" dirty="0"/>
              <a:t> </a:t>
            </a:r>
            <a:r>
              <a:rPr lang="da-DK" sz="950" dirty="0" err="1"/>
              <a:t>kisitsisit</a:t>
            </a:r>
            <a:r>
              <a:rPr lang="da-DK" sz="950" dirty="0"/>
              <a:t> </a:t>
            </a:r>
            <a:r>
              <a:rPr lang="da-DK" sz="950" dirty="0" err="1"/>
              <a:t>takutippaat</a:t>
            </a:r>
            <a:r>
              <a:rPr lang="da-DK" sz="950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tamani</a:t>
            </a:r>
            <a:r>
              <a:rPr lang="da-DK" sz="950" dirty="0"/>
              <a:t> 2014/15-imi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affaat</a:t>
            </a:r>
            <a:r>
              <a:rPr lang="da-DK" sz="950" dirty="0"/>
              <a:t> 10% </a:t>
            </a:r>
            <a:r>
              <a:rPr lang="da-DK" sz="950" dirty="0" err="1"/>
              <a:t>sinnerlugu</a:t>
            </a:r>
            <a:r>
              <a:rPr lang="da-DK" sz="950" dirty="0"/>
              <a:t> </a:t>
            </a:r>
            <a:r>
              <a:rPr lang="da-DK" sz="950" dirty="0" err="1"/>
              <a:t>atuanngitsoorsimapput</a:t>
            </a:r>
            <a:r>
              <a:rPr lang="da-DK" sz="950" dirty="0"/>
              <a:t>.</a:t>
            </a:r>
          </a:p>
          <a:p>
            <a:pPr marL="0" indent="0">
              <a:buNone/>
            </a:pPr>
            <a:endParaRPr lang="da-DK" sz="9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2014/15-imi </a:t>
            </a:r>
            <a:r>
              <a:rPr lang="da-DK" sz="1800" dirty="0" err="1"/>
              <a:t>atuanngitsoornertigut</a:t>
            </a:r>
            <a:r>
              <a:rPr lang="da-DK" sz="1800" dirty="0"/>
              <a:t> </a:t>
            </a:r>
            <a:r>
              <a:rPr lang="da-DK" sz="1800" dirty="0" err="1"/>
              <a:t>assigiinngissutsit</a:t>
            </a:r>
            <a:endParaRPr lang="da-DK" sz="1800" dirty="0"/>
          </a:p>
        </p:txBody>
      </p:sp>
      <p:sp>
        <p:nvSpPr>
          <p:cNvPr id="12" name="Tekstboks 1"/>
          <p:cNvSpPr txBox="1"/>
          <p:nvPr/>
        </p:nvSpPr>
        <p:spPr>
          <a:xfrm>
            <a:off x="457200" y="3314700"/>
            <a:ext cx="4064402" cy="152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 err="1">
                <a:latin typeface="+mj-lt"/>
                <a:cs typeface="Myriad Pro Light"/>
              </a:rPr>
              <a:t>Ass</a:t>
            </a:r>
            <a:r>
              <a:rPr lang="da-DK" sz="950" b="1" dirty="0">
                <a:latin typeface="+mj-lt"/>
                <a:cs typeface="Myriad Pro Light"/>
              </a:rPr>
              <a:t>.: 8. 2014/15-imi </a:t>
            </a:r>
            <a:r>
              <a:rPr lang="da-DK" sz="950" b="1" dirty="0" err="1">
                <a:latin typeface="+mj-lt"/>
                <a:cs typeface="Myriad Pro Light"/>
              </a:rPr>
              <a:t>atuanngitsoornerit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agguaqatigiissillugit</a:t>
            </a:r>
            <a:endParaRPr lang="da-DK" sz="950" b="1" dirty="0">
              <a:latin typeface="+mj-lt"/>
              <a:cs typeface="Myriad Pro Ligh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3627815"/>
              </p:ext>
            </p:extLst>
          </p:nvPr>
        </p:nvGraphicFramePr>
        <p:xfrm>
          <a:off x="-533400" y="3467652"/>
          <a:ext cx="3817934" cy="191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ulær billedforklaring 2"/>
          <p:cNvSpPr/>
          <p:nvPr/>
        </p:nvSpPr>
        <p:spPr>
          <a:xfrm>
            <a:off x="5173662" y="1878488"/>
            <a:ext cx="2048405" cy="1203820"/>
          </a:xfrm>
          <a:prstGeom prst="wedgeRectCallout">
            <a:avLst>
              <a:gd name="adj1" fmla="val -6880"/>
              <a:gd name="adj2" fmla="val 664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Meeqqat</a:t>
            </a:r>
            <a:r>
              <a:rPr lang="da-DK" sz="1100" dirty="0"/>
              <a:t> </a:t>
            </a:r>
            <a:r>
              <a:rPr lang="da-DK" sz="1100" dirty="0" err="1"/>
              <a:t>atuarfianni</a:t>
            </a:r>
            <a:r>
              <a:rPr lang="da-DK" sz="1100" dirty="0"/>
              <a:t> </a:t>
            </a:r>
            <a:r>
              <a:rPr lang="da-DK" sz="1100" dirty="0" err="1"/>
              <a:t>ilaanni</a:t>
            </a:r>
            <a:r>
              <a:rPr lang="da-DK" sz="1100" dirty="0"/>
              <a:t> </a:t>
            </a:r>
            <a:r>
              <a:rPr lang="da-DK" sz="1100" dirty="0" err="1"/>
              <a:t>napparsimanerartarpugut</a:t>
            </a:r>
            <a:r>
              <a:rPr lang="da-DK" sz="1100" dirty="0"/>
              <a:t>, </a:t>
            </a:r>
            <a:r>
              <a:rPr lang="da-DK" sz="1100" dirty="0" err="1"/>
              <a:t>maanili</a:t>
            </a:r>
            <a:r>
              <a:rPr lang="da-DK" sz="1100" dirty="0"/>
              <a:t> </a:t>
            </a:r>
            <a:r>
              <a:rPr lang="da-DK" sz="1100" dirty="0" err="1"/>
              <a:t>napparsimavittariaqarpoq</a:t>
            </a:r>
            <a:r>
              <a:rPr lang="da-DK" sz="1100" dirty="0"/>
              <a:t> </a:t>
            </a:r>
            <a:r>
              <a:rPr lang="da-DK" sz="1100" dirty="0" err="1"/>
              <a:t>atuanngitsuussagaanni</a:t>
            </a:r>
            <a:endParaRPr lang="da-DK" sz="1100" dirty="0"/>
          </a:p>
        </p:txBody>
      </p:sp>
      <p:sp>
        <p:nvSpPr>
          <p:cNvPr id="13" name="Pladsholder til indhold 3"/>
          <p:cNvSpPr>
            <a:spLocks noGrp="1"/>
          </p:cNvSpPr>
          <p:nvPr>
            <p:ph sz="quarter" idx="19"/>
          </p:nvPr>
        </p:nvSpPr>
        <p:spPr>
          <a:xfrm>
            <a:off x="6082232" y="3082307"/>
            <a:ext cx="1092291" cy="200481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/>
              <a:t>2.g-mi </a:t>
            </a:r>
            <a:r>
              <a:rPr lang="da-DK" sz="950" dirty="0" err="1"/>
              <a:t>ilinniart</a:t>
            </a:r>
            <a:r>
              <a:rPr lang="da-DK" sz="950" dirty="0"/>
              <a:t>.</a:t>
            </a:r>
          </a:p>
        </p:txBody>
      </p:sp>
      <p:sp>
        <p:nvSpPr>
          <p:cNvPr id="14" name="Rektangulær billedforklaring 13"/>
          <p:cNvSpPr/>
          <p:nvPr/>
        </p:nvSpPr>
        <p:spPr>
          <a:xfrm>
            <a:off x="7217493" y="3013795"/>
            <a:ext cx="1888573" cy="1081049"/>
          </a:xfrm>
          <a:prstGeom prst="wedgeRectCallout">
            <a:avLst>
              <a:gd name="adj1" fmla="val -46920"/>
              <a:gd name="adj2" fmla="val 693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Atuarniartuartarpunga</a:t>
            </a:r>
            <a:r>
              <a:rPr lang="da-DK" sz="1100" dirty="0"/>
              <a:t>, </a:t>
            </a:r>
            <a:r>
              <a:rPr lang="da-DK" sz="1100" dirty="0" err="1"/>
              <a:t>annaasaqarlunga</a:t>
            </a:r>
            <a:r>
              <a:rPr lang="da-DK" sz="1100" dirty="0"/>
              <a:t> </a:t>
            </a:r>
            <a:r>
              <a:rPr lang="da-DK" sz="1100" dirty="0" err="1"/>
              <a:t>kinguaattoorumanngin-nama</a:t>
            </a:r>
            <a:endParaRPr lang="da-DK" sz="1100" dirty="0"/>
          </a:p>
        </p:txBody>
      </p:sp>
      <p:sp>
        <p:nvSpPr>
          <p:cNvPr id="17" name="Pladsholder til indhold 3"/>
          <p:cNvSpPr>
            <a:spLocks noGrp="1"/>
          </p:cNvSpPr>
          <p:nvPr>
            <p:ph sz="quarter" idx="19"/>
          </p:nvPr>
        </p:nvSpPr>
        <p:spPr>
          <a:xfrm>
            <a:off x="7958931" y="4073418"/>
            <a:ext cx="1909763" cy="251486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/>
              <a:t>1.g.-mi </a:t>
            </a:r>
            <a:r>
              <a:rPr lang="da-DK" sz="950" dirty="0" err="1"/>
              <a:t>ilinn</a:t>
            </a:r>
            <a:r>
              <a:rPr lang="da-DK" sz="950" dirty="0"/>
              <a:t>.</a:t>
            </a:r>
          </a:p>
        </p:txBody>
      </p:sp>
      <p:sp>
        <p:nvSpPr>
          <p:cNvPr id="18" name="Rektangulær billedforklaring 17"/>
          <p:cNvSpPr/>
          <p:nvPr/>
        </p:nvSpPr>
        <p:spPr>
          <a:xfrm>
            <a:off x="4647420" y="3534275"/>
            <a:ext cx="1752600" cy="1196608"/>
          </a:xfrm>
          <a:prstGeom prst="wedgeRectCallout">
            <a:avLst>
              <a:gd name="adj1" fmla="val 21634"/>
              <a:gd name="adj2" fmla="val 703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Suliakkiussat</a:t>
            </a:r>
            <a:r>
              <a:rPr lang="da-DK" sz="1100" dirty="0"/>
              <a:t> </a:t>
            </a:r>
            <a:r>
              <a:rPr lang="da-DK" sz="1100" dirty="0" err="1"/>
              <a:t>ilaanni</a:t>
            </a:r>
            <a:r>
              <a:rPr lang="da-DK" sz="1100" dirty="0"/>
              <a:t> </a:t>
            </a:r>
            <a:r>
              <a:rPr lang="da-DK" sz="1100" dirty="0" err="1"/>
              <a:t>nuannertanngillat</a:t>
            </a:r>
            <a:r>
              <a:rPr lang="da-DK" sz="1100" dirty="0"/>
              <a:t>, </a:t>
            </a:r>
            <a:r>
              <a:rPr lang="da-DK" sz="1100" dirty="0" err="1"/>
              <a:t>atuanngitsooruma-nani</a:t>
            </a:r>
            <a:r>
              <a:rPr lang="da-DK" sz="1100" dirty="0"/>
              <a:t> </a:t>
            </a:r>
            <a:r>
              <a:rPr lang="da-DK" sz="1100" dirty="0" err="1"/>
              <a:t>suliarinissaat</a:t>
            </a:r>
            <a:r>
              <a:rPr lang="da-DK" sz="1100" dirty="0"/>
              <a:t> </a:t>
            </a:r>
            <a:r>
              <a:rPr lang="da-DK" sz="1100" dirty="0" err="1"/>
              <a:t>kajuminnaarpallaar-tarani</a:t>
            </a:r>
            <a:endParaRPr lang="da-DK" sz="1100" dirty="0"/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9"/>
          </p:nvPr>
        </p:nvSpPr>
        <p:spPr>
          <a:xfrm>
            <a:off x="4647420" y="4730883"/>
            <a:ext cx="1909763" cy="251486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/>
              <a:t>1.g.-mi </a:t>
            </a:r>
            <a:r>
              <a:rPr lang="da-DK" sz="950" dirty="0" err="1"/>
              <a:t>ilinn</a:t>
            </a:r>
            <a:r>
              <a:rPr lang="da-DK" sz="950" dirty="0"/>
              <a:t>.</a:t>
            </a:r>
          </a:p>
          <a:p>
            <a:pPr marL="0" indent="0">
              <a:buNone/>
            </a:pPr>
            <a:r>
              <a:rPr lang="da-DK" sz="950" dirty="0"/>
              <a:t>.</a:t>
            </a:r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9"/>
          </p:nvPr>
        </p:nvSpPr>
        <p:spPr>
          <a:xfrm>
            <a:off x="4648200" y="1161791"/>
            <a:ext cx="3916099" cy="464691"/>
          </a:xfrm>
        </p:spPr>
        <p:txBody>
          <a:bodyPr/>
          <a:lstStyle/>
          <a:p>
            <a:pPr marL="0" indent="0">
              <a:buNone/>
            </a:pP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apersornerini</a:t>
            </a:r>
            <a:r>
              <a:rPr lang="da-DK" sz="950" dirty="0"/>
              <a:t> </a:t>
            </a:r>
            <a:r>
              <a:rPr lang="da-DK" sz="950" dirty="0" err="1"/>
              <a:t>ilaasa</a:t>
            </a:r>
            <a:r>
              <a:rPr lang="da-DK" sz="950" dirty="0"/>
              <a:t> </a:t>
            </a:r>
            <a:r>
              <a:rPr lang="da-DK" sz="950" dirty="0" err="1"/>
              <a:t>atuanngitsoortarnerit</a:t>
            </a:r>
            <a:r>
              <a:rPr lang="da-DK" sz="950" dirty="0"/>
              <a:t> </a:t>
            </a:r>
            <a:r>
              <a:rPr lang="da-DK" sz="950" dirty="0" err="1"/>
              <a:t>eqqarsaatersuutigaat</a:t>
            </a:r>
            <a:r>
              <a:rPr lang="da-DK" sz="950" dirty="0"/>
              <a:t>, </a:t>
            </a:r>
            <a:r>
              <a:rPr lang="da-DK" sz="950" dirty="0" err="1"/>
              <a:t>ilaatigut</a:t>
            </a:r>
            <a:r>
              <a:rPr lang="da-DK" sz="950" dirty="0"/>
              <a:t> </a:t>
            </a:r>
            <a:r>
              <a:rPr lang="da-DK" sz="950" dirty="0" err="1"/>
              <a:t>oqarlutik</a:t>
            </a:r>
            <a:r>
              <a:rPr lang="da-DK" sz="950" dirty="0"/>
              <a:t>:: </a:t>
            </a:r>
          </a:p>
        </p:txBody>
      </p:sp>
    </p:spTree>
    <p:extLst>
      <p:ext uri="{BB962C8B-B14F-4D97-AF65-F5344CB8AC3E}">
        <p14:creationId xmlns:p14="http://schemas.microsoft.com/office/powerpoint/2010/main" val="232067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2014/15-imi </a:t>
            </a:r>
            <a:r>
              <a:rPr lang="da-DK" sz="1800" dirty="0" err="1"/>
              <a:t>atuanngitsoornerit</a:t>
            </a:r>
            <a:r>
              <a:rPr lang="da-DK" sz="1800" dirty="0"/>
              <a:t> </a:t>
            </a:r>
            <a:r>
              <a:rPr lang="da-DK" sz="1800" dirty="0" err="1"/>
              <a:t>nikerarneri</a:t>
            </a:r>
            <a:r>
              <a:rPr lang="da-DK" sz="1800" dirty="0"/>
              <a:t> (</a:t>
            </a:r>
            <a:r>
              <a:rPr lang="da-DK" sz="1800" dirty="0" err="1"/>
              <a:t>nangitaq</a:t>
            </a:r>
            <a:r>
              <a:rPr lang="da-DK" sz="1800" dirty="0"/>
              <a:t>)</a:t>
            </a:r>
          </a:p>
        </p:txBody>
      </p:sp>
      <p:sp>
        <p:nvSpPr>
          <p:cNvPr id="8" name="Pladsholder til indhold 9"/>
          <p:cNvSpPr txBox="1">
            <a:spLocks noGrp="1"/>
          </p:cNvSpPr>
          <p:nvPr>
            <p:ph sz="quarter" idx="18"/>
          </p:nvPr>
        </p:nvSpPr>
        <p:spPr bwMode="auto">
          <a:xfrm>
            <a:off x="457200" y="1181100"/>
            <a:ext cx="4032504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3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950" dirty="0"/>
              <a:t>As.9-mi </a:t>
            </a:r>
            <a:r>
              <a:rPr lang="da-DK" sz="950" dirty="0" err="1"/>
              <a:t>uppernarsineqarpoq</a:t>
            </a:r>
            <a:r>
              <a:rPr lang="da-DK" sz="950" dirty="0"/>
              <a:t> GUX </a:t>
            </a:r>
            <a:r>
              <a:rPr lang="da-DK" sz="950" dirty="0" err="1"/>
              <a:t>Aasianni</a:t>
            </a:r>
            <a:r>
              <a:rPr lang="da-DK" sz="950" dirty="0"/>
              <a:t>, GUX </a:t>
            </a:r>
            <a:r>
              <a:rPr lang="da-DK" sz="950" dirty="0" err="1"/>
              <a:t>Nuummi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GUX </a:t>
            </a:r>
            <a:r>
              <a:rPr lang="da-DK" sz="950" dirty="0" err="1"/>
              <a:t>Qaqortumi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ikinnerusut</a:t>
            </a:r>
            <a:r>
              <a:rPr lang="da-DK" sz="950" dirty="0"/>
              <a:t> </a:t>
            </a:r>
            <a:r>
              <a:rPr lang="da-DK" sz="950" dirty="0" err="1"/>
              <a:t>annertuumik</a:t>
            </a:r>
            <a:r>
              <a:rPr lang="da-DK" sz="950" dirty="0"/>
              <a:t> </a:t>
            </a:r>
            <a:r>
              <a:rPr lang="da-DK" sz="950" dirty="0" err="1"/>
              <a:t>atuanngitsuukulasut</a:t>
            </a:r>
            <a:r>
              <a:rPr lang="da-DK" sz="950" dirty="0"/>
              <a:t>. </a:t>
            </a: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tamani</a:t>
            </a:r>
            <a:r>
              <a:rPr lang="da-DK" sz="950" dirty="0"/>
              <a:t> </a:t>
            </a:r>
            <a:r>
              <a:rPr lang="da-DK" sz="950" dirty="0" err="1"/>
              <a:t>atuanngitsoortarnerit</a:t>
            </a:r>
            <a:r>
              <a:rPr lang="da-DK" sz="950" dirty="0"/>
              <a:t> </a:t>
            </a:r>
            <a:r>
              <a:rPr lang="da-DK" sz="950" dirty="0" err="1"/>
              <a:t>ilusaat</a:t>
            </a:r>
            <a:r>
              <a:rPr lang="da-DK" sz="950" dirty="0"/>
              <a:t> </a:t>
            </a:r>
            <a:r>
              <a:rPr lang="da-DK" sz="950" dirty="0" err="1"/>
              <a:t>annikitsuinnarmik</a:t>
            </a:r>
            <a:r>
              <a:rPr lang="da-DK" sz="950" dirty="0"/>
              <a:t> </a:t>
            </a:r>
            <a:r>
              <a:rPr lang="da-DK" sz="950" dirty="0" err="1"/>
              <a:t>nikerarpoq</a:t>
            </a:r>
            <a:r>
              <a:rPr lang="da-DK" sz="950" dirty="0"/>
              <a:t>. </a:t>
            </a:r>
          </a:p>
          <a:p>
            <a:pPr marL="0" indent="0">
              <a:buNone/>
            </a:pPr>
            <a:endParaRPr lang="da-DK" sz="950" dirty="0"/>
          </a:p>
          <a:p>
            <a:pPr>
              <a:buFont typeface="Wingdings" panose="05000000000000000000" pitchFamily="2" charset="2"/>
              <a:buChar char="q"/>
            </a:pPr>
            <a:r>
              <a:rPr lang="da-DK" sz="950" dirty="0" err="1"/>
              <a:t>Sisimiuni</a:t>
            </a:r>
            <a:r>
              <a:rPr lang="da-DK" sz="950" dirty="0"/>
              <a:t>  50 % </a:t>
            </a:r>
            <a:r>
              <a:rPr lang="da-DK" sz="950" dirty="0" err="1"/>
              <a:t>sinnerlugu</a:t>
            </a:r>
            <a:r>
              <a:rPr lang="da-DK" sz="950" dirty="0"/>
              <a:t> </a:t>
            </a:r>
            <a:r>
              <a:rPr lang="da-DK" sz="950" dirty="0" err="1"/>
              <a:t>atuanngitsoorsimasoqanngilaq</a:t>
            </a:r>
            <a:r>
              <a:rPr lang="da-DK" sz="950" dirty="0"/>
              <a:t>, 29 %-</a:t>
            </a:r>
            <a:r>
              <a:rPr lang="da-DK" sz="950" dirty="0" err="1"/>
              <a:t>illu</a:t>
            </a:r>
            <a:r>
              <a:rPr lang="da-DK" sz="950" dirty="0"/>
              <a:t> 2014/15-imi 10 % </a:t>
            </a:r>
            <a:r>
              <a:rPr lang="da-DK" sz="950" dirty="0" err="1"/>
              <a:t>ataallugu</a:t>
            </a:r>
            <a:r>
              <a:rPr lang="da-DK" sz="950" dirty="0"/>
              <a:t> </a:t>
            </a:r>
            <a:r>
              <a:rPr lang="da-DK" sz="950" dirty="0" err="1"/>
              <a:t>atuanngitsoorsimapput</a:t>
            </a:r>
            <a:endParaRPr lang="da-DK" sz="950" dirty="0"/>
          </a:p>
          <a:p>
            <a:pPr>
              <a:buFont typeface="Wingdings" panose="05000000000000000000" pitchFamily="2" charset="2"/>
              <a:buChar char="q"/>
            </a:pPr>
            <a:r>
              <a:rPr lang="da-DK" sz="950" dirty="0" err="1"/>
              <a:t>Aasiaanni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2 %-ii 50 % </a:t>
            </a:r>
            <a:r>
              <a:rPr lang="da-DK" sz="950" dirty="0" err="1"/>
              <a:t>sinnerlugu</a:t>
            </a:r>
            <a:r>
              <a:rPr lang="da-DK" sz="950" dirty="0"/>
              <a:t> </a:t>
            </a:r>
            <a:r>
              <a:rPr lang="da-DK" sz="950" dirty="0" err="1"/>
              <a:t>atuanngitsoorsimapput</a:t>
            </a:r>
            <a:r>
              <a:rPr lang="da-DK" sz="950" dirty="0"/>
              <a:t>, 29 %-</a:t>
            </a:r>
            <a:r>
              <a:rPr lang="da-DK" sz="950" dirty="0" err="1"/>
              <a:t>illu</a:t>
            </a:r>
            <a:r>
              <a:rPr lang="da-DK" sz="950" dirty="0"/>
              <a:t> 2014/15-imi 10 % </a:t>
            </a:r>
            <a:r>
              <a:rPr lang="da-DK" sz="950" dirty="0" err="1"/>
              <a:t>ataallugu</a:t>
            </a:r>
            <a:r>
              <a:rPr lang="da-DK" sz="950" dirty="0"/>
              <a:t> </a:t>
            </a:r>
            <a:r>
              <a:rPr lang="da-DK" sz="950" dirty="0" err="1"/>
              <a:t>atuanngitsoorsimapput</a:t>
            </a:r>
            <a:r>
              <a:rPr lang="da-DK" sz="95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50" dirty="0"/>
              <a:t>2014/15-imi </a:t>
            </a:r>
            <a:r>
              <a:rPr lang="da-DK" sz="950" dirty="0" err="1"/>
              <a:t>Nuummi</a:t>
            </a:r>
            <a:r>
              <a:rPr lang="da-DK" sz="950" dirty="0"/>
              <a:t> </a:t>
            </a:r>
            <a:r>
              <a:rPr lang="da-DK" sz="950" dirty="0" err="1"/>
              <a:t>Qaqortumilu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1 % -ii, 50% </a:t>
            </a:r>
            <a:r>
              <a:rPr lang="da-DK" sz="950" dirty="0" err="1"/>
              <a:t>sinnerlugu</a:t>
            </a:r>
            <a:r>
              <a:rPr lang="da-DK" sz="950" dirty="0"/>
              <a:t> </a:t>
            </a:r>
            <a:r>
              <a:rPr lang="da-DK" sz="950" dirty="0" err="1"/>
              <a:t>atuanngitsoorsimapput</a:t>
            </a:r>
            <a:r>
              <a:rPr lang="da-DK" sz="950" dirty="0"/>
              <a:t>, </a:t>
            </a:r>
            <a:r>
              <a:rPr lang="da-DK" sz="950" dirty="0" err="1"/>
              <a:t>Nuummi</a:t>
            </a:r>
            <a:r>
              <a:rPr lang="da-DK" sz="950" dirty="0"/>
              <a:t> 33 %-it </a:t>
            </a:r>
            <a:r>
              <a:rPr lang="da-DK" sz="950" dirty="0" err="1"/>
              <a:t>Qaqortumilu</a:t>
            </a:r>
            <a:r>
              <a:rPr lang="da-DK" sz="950" dirty="0"/>
              <a:t> 36 %-it 10% </a:t>
            </a:r>
            <a:r>
              <a:rPr lang="da-DK" sz="950" dirty="0" err="1"/>
              <a:t>ataallugu</a:t>
            </a:r>
            <a:r>
              <a:rPr lang="da-DK" sz="950" dirty="0"/>
              <a:t> </a:t>
            </a:r>
            <a:r>
              <a:rPr lang="da-DK" sz="950" dirty="0" err="1"/>
              <a:t>atuanngitsoorsimapput</a:t>
            </a:r>
            <a:r>
              <a:rPr lang="da-DK" sz="950" dirty="0"/>
              <a:t>.</a:t>
            </a:r>
          </a:p>
          <a:p>
            <a:pPr marL="0" indent="0">
              <a:buNone/>
            </a:pPr>
            <a:r>
              <a:rPr lang="da-DK" sz="950" dirty="0"/>
              <a:t> </a:t>
            </a:r>
          </a:p>
        </p:txBody>
      </p:sp>
      <p:sp>
        <p:nvSpPr>
          <p:cNvPr id="9" name="Tekstboks 1"/>
          <p:cNvSpPr txBox="1"/>
          <p:nvPr/>
        </p:nvSpPr>
        <p:spPr>
          <a:xfrm>
            <a:off x="4849411" y="1181100"/>
            <a:ext cx="4064402" cy="333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9. </a:t>
            </a:r>
            <a:r>
              <a:rPr lang="da-DK" sz="950" b="1" dirty="0" err="1">
                <a:latin typeface="+mj-lt"/>
                <a:cs typeface="Myriad Pro Light"/>
              </a:rPr>
              <a:t>Ilinniartut</a:t>
            </a:r>
            <a:r>
              <a:rPr lang="da-DK" sz="950" b="1" dirty="0">
                <a:latin typeface="+mj-lt"/>
                <a:cs typeface="Myriad Pro Light"/>
              </a:rPr>
              <a:t> 50% </a:t>
            </a:r>
            <a:r>
              <a:rPr lang="da-DK" sz="950" b="1" dirty="0" err="1">
                <a:latin typeface="+mj-lt"/>
                <a:cs typeface="Myriad Pro Light"/>
              </a:rPr>
              <a:t>qaangerlugu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aamma</a:t>
            </a:r>
            <a:r>
              <a:rPr lang="da-DK" sz="950" b="1" dirty="0">
                <a:latin typeface="+mj-lt"/>
                <a:cs typeface="Myriad Pro Light"/>
              </a:rPr>
              <a:t> 1</a:t>
            </a:r>
            <a:r>
              <a:rPr lang="da-DK" sz="950" b="1" dirty="0">
                <a:cs typeface="Myriad Pro Light"/>
              </a:rPr>
              <a:t>0% </a:t>
            </a:r>
            <a:r>
              <a:rPr lang="da-DK" sz="950" b="1" dirty="0" err="1">
                <a:cs typeface="Myriad Pro Light"/>
              </a:rPr>
              <a:t>ataallugu</a:t>
            </a:r>
            <a:r>
              <a:rPr lang="da-DK" sz="950" b="1" dirty="0"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atuanngitsoorsimasut</a:t>
            </a:r>
            <a:r>
              <a:rPr lang="da-DK" sz="950" b="1" dirty="0">
                <a:latin typeface="+mj-lt"/>
                <a:cs typeface="Myriad Pro Light"/>
              </a:rPr>
              <a:t> %-</a:t>
            </a:r>
            <a:r>
              <a:rPr lang="da-DK" sz="950" b="1" dirty="0" err="1">
                <a:latin typeface="+mj-lt"/>
                <a:cs typeface="Myriad Pro Light"/>
              </a:rPr>
              <a:t>inngorlugit</a:t>
            </a:r>
            <a:endParaRPr lang="da-DK" sz="950" b="1" dirty="0">
              <a:latin typeface="+mj-lt"/>
              <a:cs typeface="Myriad Pro Ligh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10980166"/>
              </p:ext>
            </p:extLst>
          </p:nvPr>
        </p:nvGraphicFramePr>
        <p:xfrm>
          <a:off x="4448972" y="1492637"/>
          <a:ext cx="4351334" cy="35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333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indhold 7"/>
          <p:cNvSpPr txBox="1">
            <a:spLocks/>
          </p:cNvSpPr>
          <p:nvPr/>
        </p:nvSpPr>
        <p:spPr>
          <a:xfrm>
            <a:off x="381001" y="1881408"/>
            <a:ext cx="8389772" cy="2347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defTabSz="810433" rtl="0" fontAlgn="auto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900" i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4813" indent="52388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809625" indent="104775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214438" indent="157163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620838" indent="207963" algn="l" defTabSz="80962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marL="87313"/>
            <a:endParaRPr lang="da-DK" sz="950" b="1" dirty="0">
              <a:solidFill>
                <a:schemeClr val="accent1"/>
              </a:solidFill>
            </a:endParaRP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8"/>
          </p:nvPr>
        </p:nvSpPr>
        <p:spPr>
          <a:xfrm>
            <a:off x="457199" y="1181100"/>
            <a:ext cx="8313573" cy="4191000"/>
          </a:xfrm>
        </p:spPr>
        <p:txBody>
          <a:bodyPr/>
          <a:lstStyle/>
          <a:p>
            <a:pPr marL="0" indent="0">
              <a:buNone/>
            </a:pPr>
            <a:r>
              <a:rPr lang="da-DK" sz="900" dirty="0" err="1"/>
              <a:t>Ilinniarfiit</a:t>
            </a:r>
            <a:r>
              <a:rPr lang="da-DK" sz="900" dirty="0"/>
              <a:t> tamarmik </a:t>
            </a:r>
            <a:r>
              <a:rPr lang="da-DK" sz="900" dirty="0" err="1"/>
              <a:t>atuanngtsoortarnermik</a:t>
            </a:r>
            <a:r>
              <a:rPr lang="da-DK" sz="900" dirty="0"/>
              <a:t> </a:t>
            </a:r>
            <a:r>
              <a:rPr lang="da-DK" sz="900" dirty="0" err="1"/>
              <a:t>annikillisaaniarlutik</a:t>
            </a:r>
            <a:r>
              <a:rPr lang="da-DK" sz="900" dirty="0"/>
              <a:t> </a:t>
            </a:r>
            <a:r>
              <a:rPr lang="da-DK" sz="900" dirty="0" err="1"/>
              <a:t>suliniuteqarput</a:t>
            </a:r>
            <a:r>
              <a:rPr lang="da-DK" sz="900" dirty="0"/>
              <a:t>. </a:t>
            </a:r>
            <a:r>
              <a:rPr lang="da-DK" sz="900" dirty="0" err="1"/>
              <a:t>Taamaattoq</a:t>
            </a:r>
            <a:r>
              <a:rPr lang="da-DK" sz="900" dirty="0"/>
              <a:t> </a:t>
            </a:r>
            <a:r>
              <a:rPr lang="da-DK" sz="900" dirty="0" err="1"/>
              <a:t>tamartmik</a:t>
            </a:r>
            <a:r>
              <a:rPr lang="da-DK" sz="900" dirty="0"/>
              <a:t> </a:t>
            </a:r>
            <a:r>
              <a:rPr lang="da-DK" sz="900" dirty="0" err="1"/>
              <a:t>aamma</a:t>
            </a:r>
            <a:r>
              <a:rPr lang="da-DK" sz="900" dirty="0"/>
              <a:t> </a:t>
            </a:r>
            <a:r>
              <a:rPr lang="da-DK" sz="900" dirty="0" err="1"/>
              <a:t>oqariartuutigaat</a:t>
            </a:r>
            <a:r>
              <a:rPr lang="da-DK" sz="900" dirty="0"/>
              <a:t> </a:t>
            </a:r>
            <a:r>
              <a:rPr lang="da-DK" sz="900" dirty="0" err="1"/>
              <a:t>iliuusissanik</a:t>
            </a:r>
            <a:r>
              <a:rPr lang="da-DK" sz="900" dirty="0"/>
              <a:t> </a:t>
            </a:r>
            <a:r>
              <a:rPr lang="da-DK" sz="900" dirty="0" err="1"/>
              <a:t>sunniuteqarluartunik</a:t>
            </a:r>
            <a:r>
              <a:rPr lang="da-DK" sz="900" dirty="0"/>
              <a:t> </a:t>
            </a:r>
            <a:r>
              <a:rPr lang="da-DK" sz="900" dirty="0" err="1"/>
              <a:t>suli</a:t>
            </a:r>
            <a:r>
              <a:rPr lang="da-DK" sz="900" dirty="0"/>
              <a:t> </a:t>
            </a:r>
            <a:r>
              <a:rPr lang="da-DK" sz="900" dirty="0" err="1"/>
              <a:t>nassaarsimanatik</a:t>
            </a:r>
            <a:r>
              <a:rPr lang="da-DK" sz="900" dirty="0"/>
              <a:t>.</a:t>
            </a:r>
            <a:r>
              <a:rPr lang="da-DK" sz="9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da-DK" sz="900" dirty="0" err="1"/>
              <a:t>Ataani</a:t>
            </a:r>
            <a:r>
              <a:rPr lang="da-DK" sz="900" dirty="0"/>
              <a:t> </a:t>
            </a:r>
            <a:r>
              <a:rPr lang="da-DK" sz="900" dirty="0" err="1"/>
              <a:t>suliniutit</a:t>
            </a:r>
            <a:r>
              <a:rPr lang="da-DK" sz="900" dirty="0"/>
              <a:t> </a:t>
            </a:r>
            <a:r>
              <a:rPr lang="da-DK" sz="900" dirty="0" err="1"/>
              <a:t>assersuusiorneqarput</a:t>
            </a:r>
            <a:r>
              <a:rPr lang="da-DK" sz="900" dirty="0"/>
              <a:t>:.</a:t>
            </a:r>
            <a:br>
              <a:rPr lang="da-DK" sz="900" dirty="0"/>
            </a:b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900" dirty="0" err="1"/>
              <a:t>Misissuinermi</a:t>
            </a:r>
            <a:r>
              <a:rPr lang="da-DK" sz="900" dirty="0"/>
              <a:t> </a:t>
            </a:r>
            <a:r>
              <a:rPr lang="da-DK" sz="900" dirty="0" err="1"/>
              <a:t>ilinniarfiit</a:t>
            </a:r>
            <a:r>
              <a:rPr lang="da-DK" sz="900" dirty="0"/>
              <a:t> </a:t>
            </a:r>
            <a:r>
              <a:rPr lang="da-DK" sz="900" dirty="0" err="1"/>
              <a:t>suliniutaasa</a:t>
            </a:r>
            <a:r>
              <a:rPr lang="da-DK" sz="900" dirty="0"/>
              <a:t> </a:t>
            </a:r>
            <a:r>
              <a:rPr lang="da-DK" sz="900" dirty="0" err="1"/>
              <a:t>atuanngitsoortarnerullu</a:t>
            </a:r>
            <a:r>
              <a:rPr lang="da-DK" sz="900" dirty="0"/>
              <a:t> %-</a:t>
            </a:r>
            <a:r>
              <a:rPr lang="da-DK" sz="900" dirty="0" err="1"/>
              <a:t>iisa</a:t>
            </a:r>
            <a:r>
              <a:rPr lang="da-DK" sz="900" dirty="0"/>
              <a:t> </a:t>
            </a:r>
            <a:r>
              <a:rPr lang="da-DK" sz="900" dirty="0" err="1"/>
              <a:t>ataqatigiinnerat</a:t>
            </a:r>
            <a:r>
              <a:rPr lang="da-DK" sz="900" dirty="0"/>
              <a:t> </a:t>
            </a:r>
            <a:r>
              <a:rPr lang="da-DK" sz="900" dirty="0" err="1"/>
              <a:t>takuneq</a:t>
            </a:r>
            <a:r>
              <a:rPr lang="da-DK" sz="900" dirty="0"/>
              <a:t> </a:t>
            </a:r>
            <a:r>
              <a:rPr lang="da-DK" sz="900" dirty="0" err="1"/>
              <a:t>ajornartpoq</a:t>
            </a:r>
            <a:r>
              <a:rPr lang="da-DK" sz="900" dirty="0"/>
              <a:t>, </a:t>
            </a:r>
            <a:r>
              <a:rPr lang="da-DK" sz="900" dirty="0" err="1"/>
              <a:t>taamaallalallu</a:t>
            </a:r>
            <a:r>
              <a:rPr lang="da-DK" sz="900" dirty="0"/>
              <a:t> </a:t>
            </a:r>
            <a:r>
              <a:rPr lang="da-DK" sz="900" dirty="0" err="1"/>
              <a:t>ilinniarfiit</a:t>
            </a:r>
            <a:r>
              <a:rPr lang="da-DK" sz="900" dirty="0"/>
              <a:t> </a:t>
            </a:r>
            <a:r>
              <a:rPr lang="da-DK" sz="900" dirty="0" err="1"/>
              <a:t>suliniutaat</a:t>
            </a:r>
            <a:r>
              <a:rPr lang="da-DK" sz="900" dirty="0"/>
              <a:t> </a:t>
            </a:r>
            <a:r>
              <a:rPr lang="da-DK" sz="900" dirty="0" err="1"/>
              <a:t>takutinniarneqarlutik</a:t>
            </a:r>
            <a:r>
              <a:rPr lang="da-DK" sz="900" dirty="0"/>
              <a:t>.</a:t>
            </a:r>
          </a:p>
          <a:p>
            <a:pPr marL="0" indent="0">
              <a:buFontTx/>
              <a:buNone/>
            </a:pPr>
            <a:endParaRPr lang="da-DK" sz="900" dirty="0"/>
          </a:p>
          <a:p>
            <a:pPr marL="0" indent="0">
              <a:buNone/>
            </a:pPr>
            <a:endParaRPr lang="da-DK" sz="900" dirty="0"/>
          </a:p>
          <a:p>
            <a:pPr>
              <a:buFont typeface="Wingdings" panose="05000000000000000000" pitchFamily="2" charset="2"/>
              <a:buChar char="q"/>
            </a:pPr>
            <a:endParaRPr lang="da-DK" sz="900" dirty="0"/>
          </a:p>
          <a:p>
            <a:pPr>
              <a:buFont typeface="Wingdings" panose="05000000000000000000" pitchFamily="2" charset="2"/>
              <a:buChar char="q"/>
            </a:pPr>
            <a:endParaRPr lang="da-DK" sz="900" dirty="0"/>
          </a:p>
          <a:p>
            <a:pPr>
              <a:buFont typeface="Wingdings" panose="05000000000000000000" pitchFamily="2" charset="2"/>
              <a:buChar char="q"/>
            </a:pPr>
            <a:endParaRPr lang="da-DK" sz="900" dirty="0"/>
          </a:p>
          <a:p>
            <a:pPr>
              <a:buFont typeface="Wingdings" panose="05000000000000000000" pitchFamily="2" charset="2"/>
              <a:buChar char="q"/>
            </a:pPr>
            <a:endParaRPr lang="da-DK" sz="900" dirty="0"/>
          </a:p>
          <a:p>
            <a:pPr>
              <a:buFont typeface="Wingdings" panose="05000000000000000000" pitchFamily="2" charset="2"/>
              <a:buChar char="q"/>
            </a:pPr>
            <a:endParaRPr lang="da-DK" sz="90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01818EA-1E57-E042-B8B3-D3D539BDC29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 err="1"/>
              <a:t>Atuanngitsoortarneq</a:t>
            </a:r>
            <a:r>
              <a:rPr lang="da-DK" sz="1800" dirty="0"/>
              <a:t> </a:t>
            </a:r>
            <a:r>
              <a:rPr lang="da-DK" sz="1800" dirty="0" err="1"/>
              <a:t>annikillisarniarlugu</a:t>
            </a:r>
            <a:r>
              <a:rPr lang="da-DK" sz="1800" dirty="0"/>
              <a:t> </a:t>
            </a:r>
            <a:r>
              <a:rPr lang="da-DK" sz="1800" dirty="0" err="1"/>
              <a:t>suliniutit</a:t>
            </a:r>
            <a:endParaRPr lang="da-DK" sz="1800" dirty="0"/>
          </a:p>
        </p:txBody>
      </p:sp>
      <p:sp>
        <p:nvSpPr>
          <p:cNvPr id="15" name="Pladsholder til indhold 9"/>
          <p:cNvSpPr txBox="1">
            <a:spLocks/>
          </p:cNvSpPr>
          <p:nvPr/>
        </p:nvSpPr>
        <p:spPr bwMode="auto">
          <a:xfrm>
            <a:off x="4724399" y="1181100"/>
            <a:ext cx="381438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3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4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a-DK" sz="900" dirty="0"/>
          </a:p>
        </p:txBody>
      </p:sp>
      <p:sp>
        <p:nvSpPr>
          <p:cNvPr id="13" name="Pladsholder til indhold 9"/>
          <p:cNvSpPr>
            <a:spLocks noGrp="1"/>
          </p:cNvSpPr>
          <p:nvPr>
            <p:ph sz="quarter" idx="18"/>
          </p:nvPr>
        </p:nvSpPr>
        <p:spPr>
          <a:xfrm>
            <a:off x="426891" y="1965546"/>
            <a:ext cx="8297991" cy="220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Ilitsersuisarnerup</a:t>
            </a:r>
            <a:r>
              <a:rPr lang="da-DK" sz="900" dirty="0"/>
              <a:t> </a:t>
            </a:r>
            <a:r>
              <a:rPr lang="da-DK" sz="900" dirty="0" err="1"/>
              <a:t>annertusarnera</a:t>
            </a:r>
            <a:r>
              <a:rPr lang="da-DK" sz="900" dirty="0"/>
              <a:t>, </a:t>
            </a:r>
            <a:r>
              <a:rPr lang="da-DK" sz="900" dirty="0" err="1"/>
              <a:t>soorlu</a:t>
            </a:r>
            <a:r>
              <a:rPr lang="da-DK" sz="900" dirty="0"/>
              <a:t> </a:t>
            </a:r>
            <a:r>
              <a:rPr lang="da-DK" sz="900" dirty="0" err="1"/>
              <a:t>klassini</a:t>
            </a:r>
            <a:r>
              <a:rPr lang="da-DK" sz="900" dirty="0"/>
              <a:t> </a:t>
            </a:r>
            <a:r>
              <a:rPr lang="da-DK" sz="900" dirty="0" err="1"/>
              <a:t>ilinniartitsisoqatigiit</a:t>
            </a:r>
            <a:r>
              <a:rPr lang="da-DK" sz="900" dirty="0"/>
              <a:t>, </a:t>
            </a:r>
            <a:r>
              <a:rPr lang="da-DK" sz="900" dirty="0" err="1"/>
              <a:t>mentoreqarneq</a:t>
            </a:r>
            <a:r>
              <a:rPr lang="da-DK" sz="900" dirty="0"/>
              <a:t>, </a:t>
            </a:r>
            <a:r>
              <a:rPr lang="da-DK" sz="900" dirty="0" err="1"/>
              <a:t>sukumiisumik</a:t>
            </a:r>
            <a:r>
              <a:rPr lang="da-DK" sz="900" dirty="0"/>
              <a:t> </a:t>
            </a:r>
            <a:r>
              <a:rPr lang="da-DK" sz="900" dirty="0" err="1"/>
              <a:t>ilitsersuineq</a:t>
            </a:r>
            <a:r>
              <a:rPr lang="da-DK" sz="900" dirty="0"/>
              <a:t> il.il. </a:t>
            </a:r>
            <a:r>
              <a:rPr lang="da-DK" sz="900" dirty="0" err="1"/>
              <a:t>atuanngitsoortarnermik</a:t>
            </a:r>
            <a:r>
              <a:rPr lang="da-DK" sz="900" dirty="0"/>
              <a:t> </a:t>
            </a:r>
            <a:r>
              <a:rPr lang="da-DK" sz="900" dirty="0" err="1"/>
              <a:t>sammisaqarfiusartut</a:t>
            </a:r>
            <a:r>
              <a:rPr lang="da-DK" sz="900" dirty="0"/>
              <a:t>: (GUX Nuuk, GUX Sisimiut, GUX Qaqortoq, GUX Aasiaat)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Iliuusissatut</a:t>
            </a:r>
            <a:r>
              <a:rPr lang="da-DK" sz="900" dirty="0"/>
              <a:t> </a:t>
            </a:r>
            <a:r>
              <a:rPr lang="da-DK" sz="900" dirty="0" err="1"/>
              <a:t>pilersaarusiat</a:t>
            </a:r>
            <a:r>
              <a:rPr lang="da-DK" sz="900" dirty="0"/>
              <a:t> (GUX Nuuk, GUX Qaqortoq, GUX Aasiaat)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Kollegiani</a:t>
            </a:r>
            <a:r>
              <a:rPr lang="da-DK" sz="900" dirty="0"/>
              <a:t> sulisut </a:t>
            </a:r>
            <a:r>
              <a:rPr lang="da-DK" sz="900" dirty="0" err="1"/>
              <a:t>toqqissisimanermik</a:t>
            </a:r>
            <a:r>
              <a:rPr lang="da-DK" sz="900" dirty="0"/>
              <a:t> </a:t>
            </a:r>
            <a:r>
              <a:rPr lang="da-DK" sz="900" dirty="0" err="1"/>
              <a:t>inooqatigiinnikkullu</a:t>
            </a:r>
            <a:r>
              <a:rPr lang="da-DK" sz="900" dirty="0"/>
              <a:t> </a:t>
            </a:r>
            <a:r>
              <a:rPr lang="da-DK" sz="900" dirty="0" err="1"/>
              <a:t>avatangiisinik</a:t>
            </a:r>
            <a:r>
              <a:rPr lang="da-DK" sz="900" dirty="0"/>
              <a:t> </a:t>
            </a:r>
            <a:r>
              <a:rPr lang="da-DK" sz="900" dirty="0" err="1"/>
              <a:t>pitsanngorsaanissaannik</a:t>
            </a:r>
            <a:r>
              <a:rPr lang="da-DK" sz="900" dirty="0"/>
              <a:t> </a:t>
            </a:r>
            <a:r>
              <a:rPr lang="da-DK" sz="900" dirty="0" err="1"/>
              <a:t>qitiutitsineq</a:t>
            </a:r>
            <a:r>
              <a:rPr lang="da-DK" sz="900" dirty="0"/>
              <a:t>, </a:t>
            </a:r>
            <a:r>
              <a:rPr lang="da-DK" sz="900" dirty="0" err="1"/>
              <a:t>ilaatigut</a:t>
            </a:r>
            <a:r>
              <a:rPr lang="da-DK" sz="900" dirty="0"/>
              <a:t> </a:t>
            </a:r>
            <a:r>
              <a:rPr lang="da-DK" sz="900" dirty="0" err="1"/>
              <a:t>kollegiarmiut</a:t>
            </a:r>
            <a:r>
              <a:rPr lang="da-DK" sz="900" dirty="0"/>
              <a:t> </a:t>
            </a:r>
            <a:r>
              <a:rPr lang="da-DK" sz="900" dirty="0" err="1"/>
              <a:t>angalaaqatigiittarnerisigut</a:t>
            </a:r>
            <a:r>
              <a:rPr lang="da-DK" sz="900" dirty="0"/>
              <a:t> (GUX Nuuk, GUX Aasiaat)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Unammisitsineq</a:t>
            </a:r>
            <a:r>
              <a:rPr lang="da-DK" sz="900" dirty="0"/>
              <a:t>, </a:t>
            </a:r>
            <a:r>
              <a:rPr lang="da-DK" sz="900" dirty="0" err="1"/>
              <a:t>klassip</a:t>
            </a:r>
            <a:r>
              <a:rPr lang="da-DK" sz="900" dirty="0"/>
              <a:t> </a:t>
            </a:r>
            <a:r>
              <a:rPr lang="da-DK" sz="900" dirty="0" err="1"/>
              <a:t>atuanngitsoorfiunikinnerpaap</a:t>
            </a:r>
            <a:r>
              <a:rPr lang="da-DK" sz="900" dirty="0"/>
              <a:t> </a:t>
            </a:r>
            <a:r>
              <a:rPr lang="da-DK" sz="900" dirty="0" err="1"/>
              <a:t>akissarssiffigisaa</a:t>
            </a:r>
            <a:r>
              <a:rPr lang="da-DK" sz="900" dirty="0"/>
              <a:t> (GUX Nuuk)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llaqutariinnik</a:t>
            </a:r>
            <a:r>
              <a:rPr lang="da-DK" sz="900" dirty="0"/>
              <a:t> </a:t>
            </a:r>
            <a:r>
              <a:rPr lang="da-DK" sz="900" dirty="0" err="1"/>
              <a:t>pulaartagaqarneq</a:t>
            </a:r>
            <a:r>
              <a:rPr lang="da-DK" sz="900" dirty="0"/>
              <a:t>, </a:t>
            </a:r>
            <a:r>
              <a:rPr lang="da-DK" sz="900" dirty="0" err="1"/>
              <a:t>angerlarserneq</a:t>
            </a:r>
            <a:r>
              <a:rPr lang="da-DK" sz="900" dirty="0"/>
              <a:t> </a:t>
            </a:r>
            <a:r>
              <a:rPr lang="da-DK" sz="900" dirty="0" err="1"/>
              <a:t>annikillisinniarlugu</a:t>
            </a:r>
            <a:r>
              <a:rPr lang="da-DK" sz="900" dirty="0"/>
              <a:t> (GUX Qaqortoq)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Ullaakkorsiortitsisarneq</a:t>
            </a:r>
            <a:r>
              <a:rPr lang="da-DK" sz="900" dirty="0"/>
              <a:t> </a:t>
            </a:r>
            <a:r>
              <a:rPr lang="da-DK" sz="900" dirty="0" err="1"/>
              <a:t>atuariartornissaq</a:t>
            </a:r>
            <a:r>
              <a:rPr lang="da-DK" sz="900" dirty="0"/>
              <a:t> </a:t>
            </a:r>
            <a:r>
              <a:rPr lang="da-DK" sz="900" dirty="0" err="1"/>
              <a:t>qularnaarumallugu</a:t>
            </a:r>
            <a:r>
              <a:rPr lang="da-DK" sz="900" dirty="0"/>
              <a:t> </a:t>
            </a:r>
            <a:r>
              <a:rPr lang="da-DK" sz="900" dirty="0" err="1"/>
              <a:t>ataqatigiillualersitsiumallunilu</a:t>
            </a:r>
            <a:r>
              <a:rPr lang="da-DK" sz="900" dirty="0"/>
              <a:t> (GUX Qaqortoq)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sz="900" dirty="0" err="1"/>
              <a:t>Piffissamik</a:t>
            </a:r>
            <a:r>
              <a:rPr lang="da-DK" sz="900" dirty="0"/>
              <a:t> </a:t>
            </a:r>
            <a:r>
              <a:rPr lang="da-DK" sz="900" dirty="0" err="1"/>
              <a:t>aalajangersimasumik</a:t>
            </a:r>
            <a:r>
              <a:rPr lang="da-DK" sz="900" dirty="0"/>
              <a:t> </a:t>
            </a:r>
            <a:r>
              <a:rPr lang="da-DK" sz="900" dirty="0" err="1"/>
              <a:t>atuariartortarfeqarneq</a:t>
            </a:r>
            <a:r>
              <a:rPr lang="da-DK" sz="900" dirty="0"/>
              <a:t> (GUX Sisimiut)</a:t>
            </a:r>
          </a:p>
          <a:p>
            <a:pPr marL="0" indent="0">
              <a:buNone/>
            </a:pP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14718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solidFill>
            <a:srgbClr val="E3323D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Ilinniakkatigut</a:t>
            </a:r>
            <a:r>
              <a:rPr lang="da-DK" dirty="0"/>
              <a:t> </a:t>
            </a:r>
            <a:r>
              <a:rPr lang="da-DK" dirty="0" err="1"/>
              <a:t>oqaatsitigullu</a:t>
            </a:r>
            <a:r>
              <a:rPr lang="da-DK" dirty="0"/>
              <a:t> </a:t>
            </a:r>
            <a:r>
              <a:rPr lang="da-DK" dirty="0" err="1"/>
              <a:t>unamminartut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 descr="C:\Users\CES\Pictures\Kort over grøn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747"/>
            <a:ext cx="3962400" cy="5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917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ladsholder til indhold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879519"/>
              </p:ext>
            </p:extLst>
          </p:nvPr>
        </p:nvGraphicFramePr>
        <p:xfrm>
          <a:off x="4641139" y="3770437"/>
          <a:ext cx="4272674" cy="187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4424363" cy="841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Ilinniakkatigut</a:t>
            </a:r>
            <a:r>
              <a:rPr lang="da-DK" dirty="0"/>
              <a:t> </a:t>
            </a:r>
            <a:r>
              <a:rPr lang="da-DK" dirty="0" err="1"/>
              <a:t>oqaatsitigullu</a:t>
            </a:r>
            <a:r>
              <a:rPr lang="da-DK" dirty="0"/>
              <a:t> </a:t>
            </a:r>
            <a:r>
              <a:rPr lang="da-DK" dirty="0" err="1"/>
              <a:t>unamminartut</a:t>
            </a:r>
            <a:endParaRPr lang="da-DK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84736333"/>
              </p:ext>
            </p:extLst>
          </p:nvPr>
        </p:nvGraphicFramePr>
        <p:xfrm>
          <a:off x="349328" y="3436620"/>
          <a:ext cx="404421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kstboks 1"/>
          <p:cNvSpPr txBox="1"/>
          <p:nvPr/>
        </p:nvSpPr>
        <p:spPr>
          <a:xfrm>
            <a:off x="457200" y="3771900"/>
            <a:ext cx="3956779" cy="333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 10.  GUX-imi </a:t>
            </a:r>
            <a:r>
              <a:rPr lang="da-DK" sz="950" b="1" dirty="0" err="1">
                <a:latin typeface="+mj-lt"/>
                <a:cs typeface="Myriad Pro Light"/>
              </a:rPr>
              <a:t>ilinniakkatigut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unamminartut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qanoq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nalilerpigit</a:t>
            </a:r>
            <a:r>
              <a:rPr lang="da-DK" sz="950" b="1" dirty="0">
                <a:latin typeface="+mj-lt"/>
                <a:cs typeface="Myriad Pro Light"/>
              </a:rPr>
              <a:t>? (2015)</a:t>
            </a:r>
          </a:p>
        </p:txBody>
      </p:sp>
      <p:sp>
        <p:nvSpPr>
          <p:cNvPr id="12" name="Tekstboks 1"/>
          <p:cNvSpPr txBox="1"/>
          <p:nvPr/>
        </p:nvSpPr>
        <p:spPr>
          <a:xfrm>
            <a:off x="4652963" y="3936566"/>
            <a:ext cx="4219893" cy="333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11. </a:t>
            </a:r>
            <a:r>
              <a:rPr lang="da-DK" sz="950" b="1" dirty="0" err="1">
                <a:latin typeface="+mj-lt"/>
                <a:cs typeface="Myriad Pro Light"/>
              </a:rPr>
              <a:t>Ilinniartitsineq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danskisut</a:t>
            </a:r>
            <a:r>
              <a:rPr lang="da-DK" sz="950" b="1" dirty="0">
                <a:latin typeface="+mj-lt"/>
                <a:cs typeface="Myriad Pro Light"/>
              </a:rPr>
              <a:t>, </a:t>
            </a:r>
            <a:r>
              <a:rPr lang="da-DK" sz="950" b="1" dirty="0" err="1">
                <a:latin typeface="+mj-lt"/>
                <a:cs typeface="Myriad Pro Light"/>
              </a:rPr>
              <a:t>kalaallisut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taakkuluunniit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tamaasa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atorlugit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ingerlanneqaraangat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malinnaaniapiloortartut</a:t>
            </a:r>
            <a:r>
              <a:rPr lang="da-DK" sz="950" b="1" dirty="0">
                <a:latin typeface="+mj-lt"/>
                <a:cs typeface="Myriad Pro Light"/>
              </a:rPr>
              <a:t> (2015)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183463"/>
            <a:ext cx="3917484" cy="2339102"/>
          </a:xfrm>
        </p:spPr>
        <p:txBody>
          <a:bodyPr/>
          <a:lstStyle/>
          <a:p>
            <a:pPr marL="0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qanoq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unamminartiginerinik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naliliinerisa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assigiinngisitaartut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takutippaat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Aasiannilu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unammillernartoqartitsinerpaapput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Ilinniarfimmi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qaffasissusaannik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naliliinermi</a:t>
            </a:r>
            <a:r>
              <a:rPr lang="da-DK" sz="950" dirty="0">
                <a:solidFill>
                  <a:schemeClr val="tx1"/>
                </a:solidFill>
              </a:rPr>
              <a:t> 27% </a:t>
            </a:r>
            <a:r>
              <a:rPr lang="da-DK" sz="950" dirty="0" err="1">
                <a:solidFill>
                  <a:schemeClr val="tx1"/>
                </a:solidFill>
              </a:rPr>
              <a:t>akipput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ilimagisaminniit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qaffasinnerusut</a:t>
            </a:r>
            <a:r>
              <a:rPr lang="da-DK" sz="950" dirty="0">
                <a:solidFill>
                  <a:schemeClr val="tx1"/>
                </a:solidFill>
              </a:rPr>
              <a:t>, 23 %-</a:t>
            </a:r>
            <a:r>
              <a:rPr lang="da-DK" sz="950" dirty="0" err="1">
                <a:solidFill>
                  <a:schemeClr val="tx1"/>
                </a:solidFill>
              </a:rPr>
              <a:t>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ilamigisaminniit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appasinnerutitsillutik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Siornamiit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nikeriartoqarpiarsimanngilaq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Aasiannilu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¼-ingajaat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danskisut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pigaangat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malinnaaniapiloortarput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Nuummi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oqaatsitigut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ajornartorsiutit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pinerusarput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kalaallisut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ingerlanneqaraangat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Taamaalilluni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Nuummi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1/5-ii </a:t>
            </a:r>
            <a:r>
              <a:rPr lang="da-DK" sz="950" dirty="0" err="1">
                <a:solidFill>
                  <a:schemeClr val="tx1"/>
                </a:solidFill>
              </a:rPr>
              <a:t>akipput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kalaallisut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ingerlanneqaraangat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Pladsholder til indhold 2"/>
          <p:cNvSpPr txBox="1">
            <a:spLocks/>
          </p:cNvSpPr>
          <p:nvPr/>
        </p:nvSpPr>
        <p:spPr bwMode="auto">
          <a:xfrm>
            <a:off x="4661571" y="1189079"/>
            <a:ext cx="4138809" cy="28876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5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6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da-DK" sz="950" dirty="0" err="1">
                <a:solidFill>
                  <a:schemeClr val="tx1"/>
                </a:solidFill>
              </a:rPr>
              <a:t>paasiuminaatsittarlugu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Taakkununnga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oqaatsit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ilinniagassanut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aporfiupput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pPr marL="0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da-DK" sz="950" dirty="0" err="1">
                <a:solidFill>
                  <a:schemeClr val="tx1"/>
                </a:solidFill>
              </a:rPr>
              <a:t>Misissuinerup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takutippaa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danskisut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ajornartorsiutiginerpaasaraat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taamaalillutillu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malinnaaniapiloortarlutik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  <a:p>
            <a:pPr marL="0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14 %-it </a:t>
            </a:r>
            <a:r>
              <a:rPr lang="da-DK" sz="950" dirty="0" err="1">
                <a:solidFill>
                  <a:schemeClr val="tx1"/>
                </a:solidFill>
              </a:rPr>
              <a:t>Aasiannilu</a:t>
            </a:r>
            <a:r>
              <a:rPr lang="da-DK" sz="950" dirty="0">
                <a:solidFill>
                  <a:schemeClr val="tx1"/>
                </a:solidFill>
              </a:rPr>
              <a:t> 13 %-it </a:t>
            </a:r>
            <a:r>
              <a:rPr lang="da-DK" sz="950" dirty="0" err="1">
                <a:solidFill>
                  <a:schemeClr val="tx1"/>
                </a:solidFill>
              </a:rPr>
              <a:t>oqaatigaat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kalaallisut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danskisullu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ingerlanneqaraangat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ajornartorsiuteqartarlutik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11 %-</a:t>
            </a:r>
            <a:r>
              <a:rPr lang="da-DK" sz="950" dirty="0" err="1">
                <a:solidFill>
                  <a:schemeClr val="tx1"/>
                </a:solidFill>
              </a:rPr>
              <a:t>iupput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Nuummilu</a:t>
            </a:r>
            <a:r>
              <a:rPr lang="da-DK" sz="950" dirty="0">
                <a:solidFill>
                  <a:schemeClr val="tx1"/>
                </a:solidFill>
              </a:rPr>
              <a:t> 6 %-</a:t>
            </a:r>
            <a:r>
              <a:rPr lang="da-DK" sz="950" dirty="0" err="1">
                <a:solidFill>
                  <a:schemeClr val="tx1"/>
                </a:solidFill>
              </a:rPr>
              <a:t>iullutik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Taakkununngattaaq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oqaatsitigut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ajornartorsiutit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ajornartorsiornermik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kinguneqarput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erserpoq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unamminartut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ilinniaqqinnissamullu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piareersimanertik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apeqqutinut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akissutaanni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859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solidFill>
            <a:srgbClr val="E3323D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8" y="777874"/>
            <a:ext cx="2705101" cy="535783"/>
          </a:xfrm>
        </p:spPr>
        <p:txBody>
          <a:bodyPr/>
          <a:lstStyle/>
          <a:p>
            <a:r>
              <a:rPr lang="da-DK" dirty="0" err="1"/>
              <a:t>Ilinniaqqinnissamut</a:t>
            </a:r>
            <a:r>
              <a:rPr lang="da-DK" dirty="0"/>
              <a:t> </a:t>
            </a:r>
            <a:r>
              <a:rPr lang="da-DK" dirty="0" err="1"/>
              <a:t>piareersimaneq</a:t>
            </a:r>
            <a:r>
              <a:rPr lang="da-DK" dirty="0"/>
              <a:t> </a:t>
            </a:r>
            <a:r>
              <a:rPr lang="da-DK" dirty="0" err="1"/>
              <a:t>ilinniarnermilu</a:t>
            </a:r>
            <a:r>
              <a:rPr lang="da-DK" dirty="0"/>
              <a:t> </a:t>
            </a:r>
            <a:r>
              <a:rPr lang="da-DK" dirty="0" err="1"/>
              <a:t>pisinnaasaqarneq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 descr="C:\Users\CES\Pictures\Kort over grøn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747"/>
            <a:ext cx="3962400" cy="5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782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ladsholder til indhold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21819"/>
              </p:ext>
            </p:extLst>
          </p:nvPr>
        </p:nvGraphicFramePr>
        <p:xfrm>
          <a:off x="91440" y="3478266"/>
          <a:ext cx="4343396" cy="223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dsholder til indhold 2"/>
          <p:cNvSpPr txBox="1">
            <a:spLocks/>
          </p:cNvSpPr>
          <p:nvPr/>
        </p:nvSpPr>
        <p:spPr bwMode="auto">
          <a:xfrm>
            <a:off x="4789098" y="1181100"/>
            <a:ext cx="4032504" cy="18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4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5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14000"/>
              </a:lnSpc>
              <a:buClrTx/>
              <a:buSzTx/>
              <a:buNone/>
              <a:defRPr/>
            </a:pPr>
            <a:r>
              <a:rPr lang="da-DK" sz="950" dirty="0" err="1">
                <a:solidFill>
                  <a:schemeClr val="tx1"/>
                </a:solidFill>
              </a:rPr>
              <a:t>pisinnaasatik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ilinniarnermik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naammassilernerani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annikinnerusutut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nalileqqajaasarpaat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aallartinnerminni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qaffasinneruteriarlugit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 eaLnBrk="0" hangingPunct="0">
              <a:lnSpc>
                <a:spcPct val="114000"/>
              </a:lnSpc>
              <a:buClrTx/>
              <a:buSzTx/>
              <a:buNone/>
              <a:defRPr/>
            </a:pPr>
            <a:r>
              <a:rPr lang="da-DK" sz="950" dirty="0">
                <a:solidFill>
                  <a:schemeClr val="tx1"/>
                </a:solidFill>
              </a:rPr>
              <a:t>3.g-ni </a:t>
            </a:r>
            <a:r>
              <a:rPr lang="da-DK" sz="950" dirty="0" err="1">
                <a:solidFill>
                  <a:schemeClr val="tx1"/>
                </a:solidFill>
              </a:rPr>
              <a:t>arnat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angutillu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ilinniaqqinnissamut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misiginerat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misissoraanni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angutini</a:t>
            </a:r>
            <a:r>
              <a:rPr lang="da-DK" sz="950" dirty="0">
                <a:solidFill>
                  <a:schemeClr val="tx1"/>
                </a:solidFill>
              </a:rPr>
              <a:t> 2014-imiit -15-imut  </a:t>
            </a:r>
            <a:r>
              <a:rPr lang="da-DK" sz="950" dirty="0" err="1">
                <a:solidFill>
                  <a:schemeClr val="tx1"/>
                </a:solidFill>
              </a:rPr>
              <a:t>annertusisimavoq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Akerlianik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arnat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ilinniaqqinnissamut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misiginerat</a:t>
            </a:r>
            <a:r>
              <a:rPr lang="da-DK" sz="950" dirty="0">
                <a:solidFill>
                  <a:schemeClr val="tx1"/>
                </a:solidFill>
              </a:rPr>
              <a:t> 2014-imiit </a:t>
            </a:r>
            <a:r>
              <a:rPr lang="da-DK" sz="950" dirty="0" err="1">
                <a:solidFill>
                  <a:schemeClr val="tx1"/>
                </a:solidFill>
              </a:rPr>
              <a:t>nikeriarsimanngilaq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Taamaattoq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arnanut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angutinullu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agguaassineq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mianersortumik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nassuiagassaavoq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 eaLnBrk="0" hangingPunct="0">
              <a:buClrTx/>
              <a:buSzTx/>
              <a:buNone/>
              <a:defRPr/>
            </a:pPr>
            <a:endParaRPr lang="da-DK" sz="950" u="sng" dirty="0">
              <a:solidFill>
                <a:schemeClr val="tx1"/>
              </a:solidFill>
            </a:endParaRP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181100"/>
            <a:ext cx="4032504" cy="20574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tx1"/>
                </a:solidFill>
              </a:rPr>
              <a:t>Iluarsartuusseqqinnerup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b="1" dirty="0" err="1">
                <a:solidFill>
                  <a:schemeClr val="tx1"/>
                </a:solidFill>
              </a:rPr>
              <a:t>ilinnialernissamut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b="1" dirty="0" err="1">
                <a:solidFill>
                  <a:schemeClr val="tx1"/>
                </a:solidFill>
              </a:rPr>
              <a:t>piareersaataasunik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immikkoortui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erseqqissumik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sunniuteqanngitsut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naliliinerup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takutippaa</a:t>
            </a:r>
            <a:r>
              <a:rPr lang="da-DK" sz="950" dirty="0">
                <a:solidFill>
                  <a:schemeClr val="tx1"/>
                </a:solidFill>
              </a:rPr>
              <a:t>. 3.g-t -</a:t>
            </a:r>
            <a:r>
              <a:rPr lang="da-DK" sz="950" dirty="0" err="1">
                <a:solidFill>
                  <a:schemeClr val="tx1"/>
                </a:solidFill>
              </a:rPr>
              <a:t>ukioq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atuarfik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naappat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ilinniagaqaqqinniartussat</a:t>
            </a:r>
            <a:r>
              <a:rPr lang="da-DK" sz="950" dirty="0">
                <a:solidFill>
                  <a:schemeClr val="tx1"/>
                </a:solidFill>
              </a:rPr>
              <a:t> - 45 %-ii 2015-imi </a:t>
            </a:r>
            <a:r>
              <a:rPr lang="da-DK" sz="950" dirty="0" err="1">
                <a:solidFill>
                  <a:schemeClr val="tx1"/>
                </a:solidFill>
              </a:rPr>
              <a:t>ilinniaqqinnissamut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misigisimapput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2014-imiit </a:t>
            </a:r>
            <a:r>
              <a:rPr lang="da-DK" sz="950" dirty="0" err="1">
                <a:solidFill>
                  <a:schemeClr val="tx1"/>
                </a:solidFill>
              </a:rPr>
              <a:t>qaffasinnerulaarpoq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>
                <a:solidFill>
                  <a:schemeClr val="tx1"/>
                </a:solidFill>
              </a:rPr>
              <a:t>2014-imi 1.g-mi 2.g-milu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misissoraanni</a:t>
            </a:r>
            <a:r>
              <a:rPr lang="da-DK" sz="950" dirty="0">
                <a:solidFill>
                  <a:schemeClr val="tx1"/>
                </a:solidFill>
              </a:rPr>
              <a:t> 2015-imi </a:t>
            </a:r>
            <a:r>
              <a:rPr lang="da-DK" sz="950" dirty="0" err="1">
                <a:solidFill>
                  <a:schemeClr val="tx1"/>
                </a:solidFill>
              </a:rPr>
              <a:t>ilinniaqqinnissamut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misigisimasut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ikinnerulaarput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pisoqartarnera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nalinginnaavoq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Ilinniarnerup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ingerlanerani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ilisimanngisaminnik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ilisimasaqalersarput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Taamaammat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namminneq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4424363" cy="841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Ilinniaqqinnissamut</a:t>
            </a:r>
            <a:r>
              <a:rPr lang="da-DK" dirty="0"/>
              <a:t> </a:t>
            </a:r>
            <a:r>
              <a:rPr lang="da-DK" dirty="0" err="1"/>
              <a:t>piareersimaneq</a:t>
            </a:r>
            <a:endParaRPr lang="da-DK" dirty="0"/>
          </a:p>
        </p:txBody>
      </p:sp>
      <p:sp>
        <p:nvSpPr>
          <p:cNvPr id="14" name="Tekstboks 1"/>
          <p:cNvSpPr txBox="1"/>
          <p:nvPr/>
        </p:nvSpPr>
        <p:spPr>
          <a:xfrm>
            <a:off x="441960" y="3264722"/>
            <a:ext cx="3813037" cy="3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 err="1">
                <a:latin typeface="+mj-lt"/>
                <a:cs typeface="Myriad Pro Light"/>
              </a:rPr>
              <a:t>Ass</a:t>
            </a:r>
            <a:r>
              <a:rPr lang="da-DK" sz="950" b="1" dirty="0">
                <a:latin typeface="+mj-lt"/>
                <a:cs typeface="Myriad Pro Light"/>
              </a:rPr>
              <a:t>. 12. </a:t>
            </a:r>
            <a:r>
              <a:rPr lang="da-DK" sz="950" b="1" dirty="0" err="1">
                <a:latin typeface="+mj-lt"/>
                <a:cs typeface="Myriad Pro Light"/>
              </a:rPr>
              <a:t>Iilinniaqqinnissamut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qanoq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piareersimatigivit</a:t>
            </a:r>
            <a:r>
              <a:rPr lang="da-DK" sz="950" b="1" dirty="0">
                <a:latin typeface="+mj-lt"/>
                <a:cs typeface="Myriad Pro Light"/>
              </a:rPr>
              <a:t>? 3.g -t 2015 </a:t>
            </a:r>
            <a:r>
              <a:rPr lang="da-DK" sz="950" b="1" dirty="0" err="1">
                <a:latin typeface="+mj-lt"/>
                <a:cs typeface="Myriad Pro Light"/>
              </a:rPr>
              <a:t>aamma</a:t>
            </a:r>
            <a:r>
              <a:rPr lang="da-DK" sz="950" b="1" dirty="0">
                <a:latin typeface="+mj-lt"/>
                <a:cs typeface="Myriad Pro Light"/>
              </a:rPr>
              <a:t> 2014</a:t>
            </a:r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6969"/>
              </p:ext>
            </p:extLst>
          </p:nvPr>
        </p:nvGraphicFramePr>
        <p:xfrm>
          <a:off x="4795838" y="3765755"/>
          <a:ext cx="4082901" cy="168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317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Annertoorujus-suarmik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imlt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anertuumik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2014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–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imiit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-15-imut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nikeriarneq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%-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inngorlugu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Maanna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3.g’-usut (2014-imi 2.g-usut)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2% 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Maanna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2.g-usut (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2014-imi 1.g-usut)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2% 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3.g–mi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ilinniartut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(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angutit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)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11% </a:t>
                      </a:r>
                      <a:r>
                        <a:rPr lang="da-DK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3.g-mi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ilinniartut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arnat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1%</a:t>
                      </a:r>
                      <a:r>
                        <a:rPr lang="da-DK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Tekstboks 1"/>
          <p:cNvSpPr txBox="1"/>
          <p:nvPr/>
        </p:nvSpPr>
        <p:spPr>
          <a:xfrm>
            <a:off x="4800600" y="3369186"/>
            <a:ext cx="3813037" cy="3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Tabel 4. </a:t>
            </a:r>
            <a:r>
              <a:rPr lang="da-DK" sz="950" b="1" dirty="0" err="1">
                <a:latin typeface="+mj-lt"/>
                <a:cs typeface="Myriad Pro Light"/>
              </a:rPr>
              <a:t>Ingerlaqqiffiusumik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ilinniaqqinnissamut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qanoq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piareersimatigivit</a:t>
            </a:r>
            <a:r>
              <a:rPr lang="da-DK" sz="950" b="1" dirty="0">
                <a:latin typeface="+mj-lt"/>
                <a:cs typeface="Myriad Pro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261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Pladsholder til indhold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18743"/>
              </p:ext>
            </p:extLst>
          </p:nvPr>
        </p:nvGraphicFramePr>
        <p:xfrm>
          <a:off x="4208030" y="3445355"/>
          <a:ext cx="4411703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8"/>
          </p:nvPr>
        </p:nvSpPr>
        <p:spPr>
          <a:xfrm>
            <a:off x="448733" y="1181100"/>
            <a:ext cx="4032504" cy="20574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GUX-ip </a:t>
            </a:r>
            <a:r>
              <a:rPr lang="da-DK" sz="950" dirty="0" err="1">
                <a:solidFill>
                  <a:schemeClr val="tx1"/>
                </a:solidFill>
              </a:rPr>
              <a:t>kingorna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sivisuumik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ingerlaqqiffiusumik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ilinniagaqarusuttut</a:t>
            </a:r>
            <a:r>
              <a:rPr lang="da-DK" sz="950" dirty="0">
                <a:solidFill>
                  <a:schemeClr val="tx1"/>
                </a:solidFill>
              </a:rPr>
              <a:t> 2014-imut </a:t>
            </a:r>
            <a:r>
              <a:rPr lang="da-DK" sz="950" dirty="0" err="1">
                <a:solidFill>
                  <a:schemeClr val="tx1"/>
                </a:solidFill>
              </a:rPr>
              <a:t>naleqqiullugu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amerleriarsimapput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Ilutigisaanik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akunnattumik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sivisussusilimmik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ilinniaqqerusuttut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ikileriarsimapput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sivikitsumillu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sivisussusilimmik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ilinniaqqerusuttut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amerlassusaat</a:t>
            </a:r>
            <a:r>
              <a:rPr lang="da-DK" sz="950" dirty="0">
                <a:solidFill>
                  <a:schemeClr val="tx1"/>
                </a:solidFill>
              </a:rPr>
              <a:t> 2014-imiit </a:t>
            </a:r>
            <a:r>
              <a:rPr lang="da-DK" sz="950" dirty="0" err="1">
                <a:solidFill>
                  <a:schemeClr val="tx1"/>
                </a:solidFill>
              </a:rPr>
              <a:t>nikeriarsimanatik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ilinniaqqerusuttut</a:t>
            </a:r>
            <a:r>
              <a:rPr lang="da-DK" sz="950" dirty="0">
                <a:solidFill>
                  <a:schemeClr val="tx1"/>
                </a:solidFill>
              </a:rPr>
              <a:t> 62 %-</a:t>
            </a:r>
            <a:r>
              <a:rPr lang="da-DK" sz="950" dirty="0" err="1">
                <a:solidFill>
                  <a:schemeClr val="tx1"/>
                </a:solidFill>
              </a:rPr>
              <a:t>iisa</a:t>
            </a:r>
            <a:r>
              <a:rPr lang="da-DK" sz="950" dirty="0">
                <a:solidFill>
                  <a:schemeClr val="tx1"/>
                </a:solidFill>
              </a:rPr>
              <a:t> 2015-imi </a:t>
            </a:r>
            <a:r>
              <a:rPr lang="da-DK" sz="950" dirty="0" err="1">
                <a:solidFill>
                  <a:schemeClr val="tx1"/>
                </a:solidFill>
              </a:rPr>
              <a:t>oqaratigaat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sammivitsik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ilinniarusutaminnut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atorsinnaallugu</a:t>
            </a:r>
            <a:r>
              <a:rPr lang="da-DK" sz="950" dirty="0">
                <a:solidFill>
                  <a:schemeClr val="tx1"/>
                </a:solidFill>
              </a:rPr>
              <a:t>, 33 %-it </a:t>
            </a:r>
            <a:r>
              <a:rPr lang="da-DK" sz="950" dirty="0" err="1">
                <a:solidFill>
                  <a:schemeClr val="tx1"/>
                </a:solidFill>
              </a:rPr>
              <a:t>akipput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nalullugu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taamaappoq</a:t>
            </a:r>
            <a:r>
              <a:rPr lang="da-DK" sz="950" dirty="0">
                <a:solidFill>
                  <a:schemeClr val="tx1"/>
                </a:solidFill>
              </a:rPr>
              <a:t> 3.g-ginnaat </a:t>
            </a:r>
            <a:r>
              <a:rPr lang="da-DK" sz="950" dirty="0" err="1">
                <a:solidFill>
                  <a:schemeClr val="tx1"/>
                </a:solidFill>
              </a:rPr>
              <a:t>misissoraanni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Akissutit</a:t>
            </a:r>
            <a:r>
              <a:rPr lang="da-DK" sz="950" dirty="0">
                <a:solidFill>
                  <a:schemeClr val="tx1"/>
                </a:solidFill>
              </a:rPr>
              <a:t> 2014-imut </a:t>
            </a:r>
            <a:r>
              <a:rPr lang="da-DK" sz="950" dirty="0" err="1">
                <a:solidFill>
                  <a:schemeClr val="tx1"/>
                </a:solidFill>
              </a:rPr>
              <a:t>assingupput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apersorneqartut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ataasiakkaat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oqarput</a:t>
            </a:r>
            <a:r>
              <a:rPr lang="da-DK" sz="950" dirty="0">
                <a:solidFill>
                  <a:schemeClr val="tx1"/>
                </a:solidFill>
              </a:rPr>
              <a:t> GUX-ip </a:t>
            </a:r>
            <a:r>
              <a:rPr lang="da-DK" sz="950" dirty="0" err="1">
                <a:solidFill>
                  <a:schemeClr val="tx1"/>
                </a:solidFill>
              </a:rPr>
              <a:t>kingorna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ilassutaasumik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ilinniaqqittariaqarlutik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maanna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sammivimminni</a:t>
            </a:r>
            <a:r>
              <a:rPr lang="da-DK" sz="950" dirty="0">
                <a:solidFill>
                  <a:schemeClr val="tx1"/>
                </a:solidFill>
              </a:rPr>
              <a:t> matematik A-mik </a:t>
            </a:r>
            <a:r>
              <a:rPr lang="da-DK" sz="950" dirty="0" err="1">
                <a:solidFill>
                  <a:schemeClr val="tx1"/>
                </a:solidFill>
              </a:rPr>
              <a:t>toqqaasinnaannginnamik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Ataatsip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tikkuarpaa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4424363" cy="841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Ilinniaqqinnissamut</a:t>
            </a:r>
            <a:r>
              <a:rPr lang="da-DK" dirty="0"/>
              <a:t> </a:t>
            </a:r>
            <a:r>
              <a:rPr lang="da-DK" dirty="0" err="1"/>
              <a:t>piareersimaneq</a:t>
            </a:r>
            <a:r>
              <a:rPr lang="da-DK" dirty="0"/>
              <a:t> (2) </a:t>
            </a:r>
          </a:p>
        </p:txBody>
      </p:sp>
      <p:sp>
        <p:nvSpPr>
          <p:cNvPr id="17" name="Tekstboks 1"/>
          <p:cNvSpPr txBox="1"/>
          <p:nvPr/>
        </p:nvSpPr>
        <p:spPr>
          <a:xfrm>
            <a:off x="454163" y="3859834"/>
            <a:ext cx="3813037" cy="3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13. </a:t>
            </a:r>
            <a:r>
              <a:rPr lang="da-DK" sz="950" b="1" dirty="0" err="1">
                <a:latin typeface="+mj-lt"/>
                <a:cs typeface="Myriad Pro Light"/>
              </a:rPr>
              <a:t>Ilinniaqqinnissannut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qanoq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pilersaarpit</a:t>
            </a:r>
            <a:r>
              <a:rPr lang="da-DK" sz="950" b="1" dirty="0">
                <a:latin typeface="+mj-lt"/>
                <a:cs typeface="Myriad Pro Light"/>
              </a:rPr>
              <a:t>? 2015-imi </a:t>
            </a:r>
            <a:r>
              <a:rPr lang="da-DK" sz="950" b="1" dirty="0" err="1">
                <a:latin typeface="+mj-lt"/>
                <a:cs typeface="Myriad Pro Light"/>
              </a:rPr>
              <a:t>aamma</a:t>
            </a:r>
            <a:r>
              <a:rPr lang="da-DK" sz="950" b="1" dirty="0">
                <a:latin typeface="+mj-lt"/>
                <a:cs typeface="Myriad Pro Light"/>
              </a:rPr>
              <a:t> 2014-imi </a:t>
            </a:r>
            <a:r>
              <a:rPr lang="da-DK" sz="950" b="1" dirty="0" err="1">
                <a:latin typeface="+mj-lt"/>
                <a:cs typeface="Myriad Pro Light"/>
              </a:rPr>
              <a:t>ilinniartut</a:t>
            </a:r>
            <a:endParaRPr lang="da-DK" sz="950" b="1" dirty="0">
              <a:latin typeface="+mj-lt"/>
              <a:cs typeface="Myriad Pro Light"/>
            </a:endParaRPr>
          </a:p>
        </p:txBody>
      </p:sp>
      <p:graphicFrame>
        <p:nvGraphicFramePr>
          <p:cNvPr id="18" name="Pladsholder til indhold 13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783048122"/>
              </p:ext>
            </p:extLst>
          </p:nvPr>
        </p:nvGraphicFramePr>
        <p:xfrm>
          <a:off x="446820" y="4049799"/>
          <a:ext cx="3827721" cy="162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ladsholder til indhold 2"/>
          <p:cNvSpPr txBox="1">
            <a:spLocks/>
          </p:cNvSpPr>
          <p:nvPr/>
        </p:nvSpPr>
        <p:spPr bwMode="auto">
          <a:xfrm>
            <a:off x="4806696" y="1181100"/>
            <a:ext cx="4032504" cy="18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5"/>
              </a:buBlip>
              <a:defRPr lang="en-US" sz="1800" kern="1200" baseline="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1pPr>
            <a:lvl2pPr marL="685800" indent="-342900" algn="l" defTabSz="809625" rtl="0" eaLnBrk="1" fontAlgn="base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6"/>
              </a:buBlip>
              <a:defRPr lang="en-US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Myriad Pro Light"/>
              </a:defRPr>
            </a:lvl2pPr>
            <a:lvl3pPr marL="612775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1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809625" indent="-19685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1017588" indent="-2079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0000"/>
              <a:buFont typeface="Arial" charset="0"/>
              <a:buChar char="•"/>
              <a:tabLst>
                <a:tab pos="1017588" algn="l"/>
              </a:tabLst>
              <a:defRPr lang="en-US" sz="1000" kern="1200">
                <a:solidFill>
                  <a:srgbClr val="0D0D0D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da-DK" sz="950" dirty="0">
                <a:solidFill>
                  <a:schemeClr val="tx1"/>
                </a:solidFill>
              </a:rPr>
              <a:t>matematik A </a:t>
            </a:r>
            <a:r>
              <a:rPr lang="da-DK" sz="950" dirty="0" err="1">
                <a:solidFill>
                  <a:schemeClr val="tx1"/>
                </a:solidFill>
              </a:rPr>
              <a:t>toqqarsimagaluarlugu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ikippallaaramilli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aallartissinnaasimanatik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ilinniarfiit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ilaasa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qisuariarfigisimavaat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sammiviit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minnerpaaffissalerlugit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ilaatigut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tuluttut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matematikkimilu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Tassuunakkut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ingerlaqqiffiusumik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piumasaqaatit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angusinnaalerpaat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  <a:defRPr/>
            </a:pP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25 %-</a:t>
            </a:r>
            <a:r>
              <a:rPr lang="da-DK" sz="950" dirty="0" err="1">
                <a:solidFill>
                  <a:schemeClr val="tx1"/>
                </a:solidFill>
              </a:rPr>
              <a:t>iisa</a:t>
            </a:r>
            <a:r>
              <a:rPr lang="da-DK" sz="950" dirty="0">
                <a:solidFill>
                  <a:schemeClr val="tx1"/>
                </a:solidFill>
              </a:rPr>
              <a:t> 2015-imi </a:t>
            </a:r>
            <a:r>
              <a:rPr lang="da-DK" sz="950" dirty="0" err="1">
                <a:solidFill>
                  <a:schemeClr val="tx1"/>
                </a:solidFill>
              </a:rPr>
              <a:t>isumaqatigilluinnarpaat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isumaqatigaluguluunniit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maanna</a:t>
            </a:r>
            <a:r>
              <a:rPr lang="da-DK" sz="950" dirty="0">
                <a:solidFill>
                  <a:schemeClr val="tx1"/>
                </a:solidFill>
              </a:rPr>
              <a:t> GUX-imi </a:t>
            </a:r>
            <a:r>
              <a:rPr lang="da-DK" sz="950" dirty="0" err="1">
                <a:solidFill>
                  <a:schemeClr val="tx1"/>
                </a:solidFill>
              </a:rPr>
              <a:t>qaffasissumik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killiffeqartartut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45 %-ii </a:t>
            </a:r>
            <a:r>
              <a:rPr lang="da-DK" sz="950" dirty="0" err="1">
                <a:solidFill>
                  <a:schemeClr val="tx1"/>
                </a:solidFill>
              </a:rPr>
              <a:t>oqarput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ilinniaqqinnissaminnut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tunngavissinneqarluartartut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Tamatuma</a:t>
            </a:r>
            <a:r>
              <a:rPr lang="da-DK" sz="950" dirty="0">
                <a:solidFill>
                  <a:schemeClr val="tx1"/>
                </a:solidFill>
              </a:rPr>
              <a:t> 2014-imi </a:t>
            </a:r>
            <a:r>
              <a:rPr lang="da-DK" sz="950" dirty="0" err="1">
                <a:solidFill>
                  <a:schemeClr val="tx1"/>
                </a:solidFill>
              </a:rPr>
              <a:t>akissutit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assigai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kstboks 1"/>
          <p:cNvSpPr txBox="1"/>
          <p:nvPr/>
        </p:nvSpPr>
        <p:spPr>
          <a:xfrm>
            <a:off x="4772829" y="3467100"/>
            <a:ext cx="3813037" cy="333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As. 14. </a:t>
            </a:r>
            <a:r>
              <a:rPr lang="da-DK" sz="950" b="1" dirty="0" err="1">
                <a:latin typeface="+mj-lt"/>
                <a:cs typeface="Myriad Pro Light"/>
              </a:rPr>
              <a:t>Ilinniartut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ilinniakkatigut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qaffasissumik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angusaqartarnerat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isumaqatigaajuk</a:t>
            </a:r>
            <a:r>
              <a:rPr lang="da-DK" sz="950" b="1" dirty="0">
                <a:latin typeface="+mj-lt"/>
                <a:cs typeface="Myriad Pro Light"/>
              </a:rPr>
              <a:t>? </a:t>
            </a:r>
            <a:r>
              <a:rPr lang="da-DK" sz="950" b="1" dirty="0" err="1">
                <a:latin typeface="+mj-lt"/>
                <a:cs typeface="Myriad Pro Light"/>
              </a:rPr>
              <a:t>Ilinniartitsisut</a:t>
            </a:r>
            <a:r>
              <a:rPr lang="da-DK" sz="950" b="1" dirty="0">
                <a:latin typeface="+mj-lt"/>
                <a:cs typeface="Myriad Pro Light"/>
              </a:rPr>
              <a:t> 2015 </a:t>
            </a:r>
            <a:r>
              <a:rPr lang="da-DK" sz="950" b="1" dirty="0" err="1">
                <a:latin typeface="+mj-lt"/>
                <a:cs typeface="Myriad Pro Light"/>
              </a:rPr>
              <a:t>aamma</a:t>
            </a:r>
            <a:r>
              <a:rPr lang="da-DK" sz="950" b="1" dirty="0">
                <a:latin typeface="+mj-lt"/>
                <a:cs typeface="Myriad Pro Light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141007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>
          <a:xfrm>
            <a:off x="228600" y="5461000"/>
            <a:ext cx="4424363" cy="841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46D2C1C-1571-A04A-9EBB-BE89F40C540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Ilinnialernissamut</a:t>
            </a:r>
            <a:r>
              <a:rPr lang="da-DK" dirty="0"/>
              <a:t> </a:t>
            </a:r>
            <a:r>
              <a:rPr lang="da-DK" dirty="0" err="1"/>
              <a:t>piginnaasaqarneq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104900"/>
            <a:ext cx="4045875" cy="20574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tx1"/>
                </a:solidFill>
              </a:rPr>
              <a:t>Iluarsartuusseqqinnerup</a:t>
            </a:r>
            <a:r>
              <a:rPr lang="da-DK" sz="950" b="1" dirty="0">
                <a:solidFill>
                  <a:schemeClr val="tx1"/>
                </a:solidFill>
              </a:rPr>
              <a:t> 3.g-t </a:t>
            </a:r>
            <a:r>
              <a:rPr lang="da-DK" sz="950" b="1" dirty="0" err="1">
                <a:solidFill>
                  <a:schemeClr val="tx1"/>
                </a:solidFill>
              </a:rPr>
              <a:t>ilinnialernissamut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b="1" dirty="0" err="1">
                <a:solidFill>
                  <a:schemeClr val="tx1"/>
                </a:solidFill>
              </a:rPr>
              <a:t>piginnaasaqarnerannut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sunniuteqarnera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erseqqissumik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uuttorneqarsinnaasumillu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takujuminaappoq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Kisianni</a:t>
            </a:r>
            <a:r>
              <a:rPr lang="da-DK" sz="950" dirty="0">
                <a:solidFill>
                  <a:schemeClr val="tx1"/>
                </a:solidFill>
              </a:rPr>
              <a:t> 2015-imi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2014-imiit </a:t>
            </a:r>
            <a:r>
              <a:rPr lang="da-DK" sz="950" dirty="0" err="1">
                <a:solidFill>
                  <a:schemeClr val="tx1"/>
                </a:solidFill>
              </a:rPr>
              <a:t>amerlanerit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nalilerpaat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namminneerlutik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paasissutissanik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ujarlersinnaallutik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ilinniakkaminnik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saqqummiisinnaallutik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annertuunik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ilusilersuillutillu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paasinnissinnaallutik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sammisallu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assigiinngitsut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apersuusersuisumik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isummerfigisinnaallugit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Aappaagu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erseqqississaaq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pitsanngoriartorneq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ingerlaannarnersoq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57495"/>
              </p:ext>
            </p:extLst>
          </p:nvPr>
        </p:nvGraphicFramePr>
        <p:xfrm>
          <a:off x="457200" y="3286207"/>
          <a:ext cx="4045874" cy="213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2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2022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Annertoorujus-suarmik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annertuumil-luunniit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2014-imiit -15-imut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nikeriarneq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%-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inngorlugu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Suleriaatsinik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assigiinngitsunik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atuineq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1 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Nammineerluni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paasissutissarsiorneq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 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Ilinniakkanik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naapertuuttumik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paasinartumillu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saqqummiineq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13 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Ilinniakkat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annertuut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ilusilersorlugillu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paasinerat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14 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Teoriinik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atuisinnaaneq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1 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Sammisat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apersuusersuisumik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oqallisigalugillu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isummersorfiginerat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0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9 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Tekstboks 1"/>
          <p:cNvSpPr txBox="1"/>
          <p:nvPr/>
        </p:nvSpPr>
        <p:spPr>
          <a:xfrm>
            <a:off x="470571" y="2958544"/>
            <a:ext cx="3886201" cy="333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Tabel 5. 3.g-mi </a:t>
            </a:r>
            <a:r>
              <a:rPr lang="da-DK" sz="950" b="1" dirty="0" err="1">
                <a:latin typeface="+mj-lt"/>
                <a:cs typeface="Myriad Pro Light"/>
              </a:rPr>
              <a:t>ilinniartut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makkunatigut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piginnaasaqalersimanerminnik</a:t>
            </a:r>
            <a:r>
              <a:rPr lang="da-DK" sz="950" b="1" dirty="0">
                <a:latin typeface="+mj-lt"/>
                <a:cs typeface="Myriad Pro Light"/>
              </a:rPr>
              <a:t> %-</a:t>
            </a:r>
            <a:r>
              <a:rPr lang="da-DK" sz="950" b="1" dirty="0" err="1">
                <a:latin typeface="+mj-lt"/>
                <a:cs typeface="Myriad Pro Light"/>
              </a:rPr>
              <a:t>inngorlugu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naliliinerat</a:t>
            </a:r>
            <a:r>
              <a:rPr lang="da-DK" sz="950" b="1" dirty="0">
                <a:latin typeface="+mj-lt"/>
                <a:cs typeface="Myriad Pro Light"/>
              </a:rPr>
              <a:t>:</a:t>
            </a:r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1449"/>
              </p:ext>
            </p:extLst>
          </p:nvPr>
        </p:nvGraphicFramePr>
        <p:xfrm>
          <a:off x="4795838" y="3520441"/>
          <a:ext cx="4082901" cy="197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317">
                <a:tc>
                  <a:txBody>
                    <a:bodyPr/>
                    <a:lstStyle/>
                    <a:p>
                      <a:pPr algn="ctr" fontAlgn="b"/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Isumaqataallui-nnartut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imlt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isumaqataasut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2014-imiit -15-imut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nikinneq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Suleriaatsinik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paasinninneq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da-DK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Ilinniarnermi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suleqatigiilluarneq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6 </a:t>
                      </a:r>
                      <a:r>
                        <a:rPr lang="da-DK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Ilinniagassamik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toqqaanissamut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piginnaasaqarlualerneq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Paasissutissanik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pitsaassuseqartumik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ujarlersinnaaneq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Ilinniarnermi</a:t>
                      </a:r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dirty="0" err="1">
                          <a:effectLst/>
                          <a:latin typeface="+mn-lt"/>
                        </a:rPr>
                        <a:t>pitsaasunik</a:t>
                      </a:r>
                      <a:r>
                        <a:rPr lang="da-DK" sz="8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a-DK" sz="800" b="0" i="0" u="none" strike="noStrike" baseline="0" dirty="0" err="1">
                          <a:effectLst/>
                          <a:latin typeface="+mn-lt"/>
                        </a:rPr>
                        <a:t>ileqqoqarneq</a:t>
                      </a:r>
                      <a:endParaRPr lang="da-DK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" name="Tekstboks 1"/>
          <p:cNvSpPr txBox="1"/>
          <p:nvPr/>
        </p:nvSpPr>
        <p:spPr>
          <a:xfrm>
            <a:off x="4795837" y="3202384"/>
            <a:ext cx="4195763" cy="3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>
                <a:latin typeface="+mj-lt"/>
                <a:cs typeface="Myriad Pro Light"/>
              </a:rPr>
              <a:t>Tabel 6. </a:t>
            </a:r>
            <a:r>
              <a:rPr lang="da-DK" sz="950" b="1" dirty="0" err="1">
                <a:latin typeface="+mj-lt"/>
                <a:cs typeface="Myriad Pro Light"/>
              </a:rPr>
              <a:t>Ilinniartut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maanna</a:t>
            </a:r>
            <a:r>
              <a:rPr lang="da-DK" sz="950" b="1" dirty="0">
                <a:latin typeface="+mj-lt"/>
                <a:cs typeface="Myriad Pro Light"/>
              </a:rPr>
              <a:t> GUX-imi </a:t>
            </a:r>
            <a:r>
              <a:rPr lang="da-DK" sz="950" b="1" dirty="0" err="1">
                <a:latin typeface="+mj-lt"/>
                <a:cs typeface="Myriad Pro Light"/>
              </a:rPr>
              <a:t>makkunatigut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angusaqartarnerannik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isumaqataalluinnartut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imlrt</a:t>
            </a:r>
            <a:r>
              <a:rPr lang="da-DK" sz="950" b="1" dirty="0">
                <a:latin typeface="+mj-lt"/>
                <a:cs typeface="Myriad Pro Light"/>
              </a:rPr>
              <a:t>. </a:t>
            </a:r>
            <a:r>
              <a:rPr lang="da-DK" sz="950" b="1" dirty="0" err="1">
                <a:latin typeface="+mj-lt"/>
                <a:cs typeface="Myriad Pro Light"/>
              </a:rPr>
              <a:t>Isumaqataasut</a:t>
            </a:r>
            <a:r>
              <a:rPr lang="da-DK" sz="950" b="1" dirty="0">
                <a:latin typeface="+mj-lt"/>
                <a:cs typeface="Myriad Pro Light"/>
              </a:rPr>
              <a:t> %-</a:t>
            </a:r>
            <a:r>
              <a:rPr lang="da-DK" sz="950" b="1" dirty="0" err="1">
                <a:latin typeface="+mj-lt"/>
                <a:cs typeface="Myriad Pro Light"/>
              </a:rPr>
              <a:t>inngorlugit</a:t>
            </a:r>
            <a:endParaRPr lang="da-DK" sz="950" b="1" dirty="0">
              <a:latin typeface="+mj-lt"/>
              <a:cs typeface="Myriad Pro Light"/>
            </a:endParaRPr>
          </a:p>
        </p:txBody>
      </p:sp>
      <p:sp>
        <p:nvSpPr>
          <p:cNvPr id="20" name="Pladsholder til indhold 2"/>
          <p:cNvSpPr>
            <a:spLocks noGrp="1"/>
          </p:cNvSpPr>
          <p:nvPr>
            <p:ph sz="quarter" idx="18"/>
          </p:nvPr>
        </p:nvSpPr>
        <p:spPr>
          <a:xfrm>
            <a:off x="4767802" y="1104900"/>
            <a:ext cx="4032504" cy="181196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da-DK" sz="950" dirty="0" err="1">
                <a:solidFill>
                  <a:schemeClr val="tx1"/>
                </a:solidFill>
              </a:rPr>
              <a:t>Ilutigisaanik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ilinnialernissamut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piginnaasaannik</a:t>
            </a:r>
            <a:r>
              <a:rPr lang="da-DK" sz="950" dirty="0">
                <a:solidFill>
                  <a:schemeClr val="tx1"/>
                </a:solidFill>
              </a:rPr>
              <a:t> GUX-ip </a:t>
            </a:r>
            <a:r>
              <a:rPr lang="da-DK" sz="950" dirty="0" err="1">
                <a:solidFill>
                  <a:schemeClr val="tx1"/>
                </a:solidFill>
              </a:rPr>
              <a:t>annertussaqataaneranut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isumaqataalluinnartut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imlt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isumaqataasut</a:t>
            </a:r>
            <a:r>
              <a:rPr lang="da-DK" sz="950" dirty="0">
                <a:solidFill>
                  <a:schemeClr val="tx1"/>
                </a:solidFill>
              </a:rPr>
              <a:t> 2014-imiit -15-imut 4 %-</a:t>
            </a:r>
            <a:r>
              <a:rPr lang="da-DK" sz="950" dirty="0" err="1">
                <a:solidFill>
                  <a:schemeClr val="tx1"/>
                </a:solidFill>
              </a:rPr>
              <a:t>imik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qaffariarput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suleriaatsinik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assigiinngitsunik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ilisimasaqarlualertarnerannut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ilinniarnerminnilu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suleqatigiilluartarnerannut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isumaqataalluinnartut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imlt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isumaqataasut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amerleriarsimapput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Taakku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saniatigut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ilinialernissamut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piginnaasaannik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naliliinerat</a:t>
            </a:r>
            <a:r>
              <a:rPr lang="da-DK" sz="950" dirty="0">
                <a:solidFill>
                  <a:schemeClr val="tx1"/>
                </a:solidFill>
              </a:rPr>
              <a:t> 2014-imisut </a:t>
            </a:r>
            <a:r>
              <a:rPr lang="da-DK" sz="950" dirty="0" err="1">
                <a:solidFill>
                  <a:schemeClr val="tx1"/>
                </a:solidFill>
              </a:rPr>
              <a:t>inissisimavoq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86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8"/>
          </p:nvPr>
        </p:nvSpPr>
        <p:spPr>
          <a:xfrm>
            <a:off x="457201" y="1049083"/>
            <a:ext cx="8456612" cy="4197350"/>
          </a:xfrm>
        </p:spPr>
        <p:txBody>
          <a:bodyPr/>
          <a:lstStyle/>
          <a:p>
            <a:r>
              <a:rPr lang="da-DK" sz="900" dirty="0">
                <a:solidFill>
                  <a:schemeClr val="tx1"/>
                </a:solidFill>
              </a:rPr>
              <a:t>2012-imi </a:t>
            </a:r>
            <a:r>
              <a:rPr lang="da-DK" sz="900" dirty="0" err="1">
                <a:solidFill>
                  <a:schemeClr val="tx1"/>
                </a:solidFill>
              </a:rPr>
              <a:t>augustimi</a:t>
            </a:r>
            <a:r>
              <a:rPr lang="da-DK" sz="900" dirty="0">
                <a:solidFill>
                  <a:schemeClr val="tx1"/>
                </a:solidFill>
              </a:rPr>
              <a:t> GUX–</a:t>
            </a:r>
            <a:r>
              <a:rPr lang="da-DK" sz="900" dirty="0" err="1">
                <a:solidFill>
                  <a:schemeClr val="tx1"/>
                </a:solidFill>
              </a:rPr>
              <a:t>imik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iluarsartuusseqqinneq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atuutilerpoq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Ilinniarnertuunngorniarneq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arlalinnik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nutarteriffigineqarpoq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Epinionip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Ilinniartitaanermut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Naalakkersuisoqarfik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sinnerlugu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iluarsartuusseqqinneq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nalilersorpaa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Naliliinermi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inatsisip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piviusunngortikkiartornera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malinnaavigineqarpoq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ukiuni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ukunani</a:t>
            </a:r>
            <a:r>
              <a:rPr lang="da-DK" sz="900" dirty="0">
                <a:solidFill>
                  <a:schemeClr val="tx1"/>
                </a:solidFill>
              </a:rPr>
              <a:t>: 2013, 2014, 2015 </a:t>
            </a:r>
            <a:r>
              <a:rPr lang="da-DK" sz="900" dirty="0" err="1">
                <a:solidFill>
                  <a:schemeClr val="tx1"/>
                </a:solidFill>
              </a:rPr>
              <a:t>aamma</a:t>
            </a:r>
            <a:r>
              <a:rPr lang="da-DK" sz="900" dirty="0">
                <a:solidFill>
                  <a:schemeClr val="tx1"/>
                </a:solidFill>
              </a:rPr>
              <a:t> 2016.</a:t>
            </a:r>
          </a:p>
          <a:p>
            <a:r>
              <a:rPr lang="da-DK" sz="900" dirty="0" err="1">
                <a:solidFill>
                  <a:schemeClr val="tx1"/>
                </a:solidFill>
              </a:rPr>
              <a:t>Nalunaarummi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uani</a:t>
            </a:r>
            <a:r>
              <a:rPr lang="da-DK" sz="900" dirty="0">
                <a:solidFill>
                  <a:schemeClr val="tx1"/>
                </a:solidFill>
              </a:rPr>
              <a:t> 2015-imi </a:t>
            </a:r>
            <a:r>
              <a:rPr lang="da-DK" sz="900" dirty="0" err="1">
                <a:solidFill>
                  <a:schemeClr val="tx1"/>
                </a:solidFill>
              </a:rPr>
              <a:t>pingajussaanik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naliliinermi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akimorlugit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paasisat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pingaarnerit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saqqummiunneqarput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Saniatigut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sisamat </a:t>
            </a:r>
            <a:r>
              <a:rPr lang="da-DK" sz="900" dirty="0" err="1">
                <a:solidFill>
                  <a:schemeClr val="tx1"/>
                </a:solidFill>
              </a:rPr>
              <a:t>tamaasa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immikkoortillugit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nalunaarusiarineqarput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ilanngussatut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nalunaarusianik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apeqqutit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immersuilluni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akisassat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inernerisa</a:t>
            </a:r>
            <a:r>
              <a:rPr lang="da-DK" sz="900" dirty="0">
                <a:solidFill>
                  <a:schemeClr val="tx1"/>
                </a:solidFill>
              </a:rPr>
              <a:t> tamarmik </a:t>
            </a:r>
            <a:r>
              <a:rPr lang="da-DK" sz="900" dirty="0" err="1">
                <a:solidFill>
                  <a:schemeClr val="tx1"/>
                </a:solidFill>
              </a:rPr>
              <a:t>tabelinngornerinik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ilalinnik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</a:p>
          <a:p>
            <a:r>
              <a:rPr lang="da-DK" sz="900" dirty="0" err="1">
                <a:solidFill>
                  <a:schemeClr val="tx1"/>
                </a:solidFill>
              </a:rPr>
              <a:t>Erseqqissarneqassaaq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naliliinerup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ilusaatigut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misigisaat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misilittagaat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naliliinerilu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qitiutinneqarmata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taamaalilluni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iluarsartuusseqqinnerup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piviusunngortinniarnerata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ilinniarfinniit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misigineqarnera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qitiutinneqarluni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sulinerat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inatsisip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oqaaseqaatillu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oqaasertaat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tunngavigalugit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nalilerneqarput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kisianni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iluarsartuusseqqinnermi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naalakkersuisoqarfiup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immikkut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suliniutaaniit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paasissutissat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ilaatinneqanngillat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</a:p>
          <a:p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tamarmik </a:t>
            </a:r>
            <a:r>
              <a:rPr lang="da-DK" sz="900" dirty="0" err="1">
                <a:solidFill>
                  <a:schemeClr val="tx1"/>
                </a:solidFill>
              </a:rPr>
              <a:t>immikkut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assigiinngitsorujussuarnik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atugaqarlutillu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sinaakkutillit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pineqarput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Taamaammat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nalunaarummi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uani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ilinniarfinnit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tamanit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ataatsimoorussat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ersersinniarneqarput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ilinniarfiilli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ataasiakkaat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immikkuualunnerusutigut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misissuiffigineri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ataasiakkaat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pillugit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nalunaarusianiillutik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taakunanissaaq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naliliinermi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periutsit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ersarinnerusumik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allaaserineqarput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</a:p>
          <a:p>
            <a:r>
              <a:rPr lang="da-DK" sz="900" dirty="0" err="1">
                <a:solidFill>
                  <a:schemeClr val="tx1"/>
                </a:solidFill>
              </a:rPr>
              <a:t>Nalunaarusiaq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ima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immikkoortortalersugaavoq</a:t>
            </a:r>
            <a:r>
              <a:rPr lang="da-DK" sz="900" dirty="0">
                <a:solidFill>
                  <a:schemeClr val="tx1"/>
                </a:solidFill>
              </a:rPr>
              <a:t>:</a:t>
            </a:r>
          </a:p>
          <a:p>
            <a:pPr marL="990600" lvl="1" indent="-276225">
              <a:lnSpc>
                <a:spcPct val="100000"/>
              </a:lnSpc>
            </a:pPr>
            <a:r>
              <a:rPr lang="da-DK" sz="900" b="1" dirty="0" err="1">
                <a:solidFill>
                  <a:schemeClr val="tx1"/>
                </a:solidFill>
              </a:rPr>
              <a:t>Piviusunngortitsiniarnerup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killiffia</a:t>
            </a:r>
            <a:r>
              <a:rPr lang="da-DK" sz="900" b="1" dirty="0">
                <a:solidFill>
                  <a:schemeClr val="tx1"/>
                </a:solidFill>
              </a:rPr>
              <a:t>: </a:t>
            </a:r>
            <a:r>
              <a:rPr lang="da-DK" sz="900" dirty="0" err="1">
                <a:solidFill>
                  <a:schemeClr val="tx1"/>
                </a:solidFill>
              </a:rPr>
              <a:t>Ilinniarfinni</a:t>
            </a:r>
            <a:r>
              <a:rPr lang="da-DK" sz="900" dirty="0">
                <a:solidFill>
                  <a:schemeClr val="tx1"/>
                </a:solidFill>
              </a:rPr>
              <a:t> sisamani </a:t>
            </a:r>
            <a:r>
              <a:rPr lang="da-DK" sz="900" dirty="0" err="1">
                <a:solidFill>
                  <a:schemeClr val="tx1"/>
                </a:solidFill>
              </a:rPr>
              <a:t>killiffik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ukioq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kingulleq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namminneq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immikkut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isiginiagassatut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kissaataat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qitiutillugit</a:t>
            </a:r>
            <a:endParaRPr lang="da-DK" sz="900" dirty="0">
              <a:solidFill>
                <a:schemeClr val="tx1"/>
              </a:solidFill>
            </a:endParaRPr>
          </a:p>
          <a:p>
            <a:pPr marL="990600" lvl="1" indent="-276225">
              <a:lnSpc>
                <a:spcPct val="100000"/>
              </a:lnSpc>
            </a:pPr>
            <a:r>
              <a:rPr lang="da-DK" sz="900" b="1" dirty="0" err="1">
                <a:solidFill>
                  <a:schemeClr val="tx1"/>
                </a:solidFill>
              </a:rPr>
              <a:t>Ilinniartoqalersarneq</a:t>
            </a:r>
            <a:r>
              <a:rPr lang="da-DK" sz="900" b="1" dirty="0">
                <a:solidFill>
                  <a:schemeClr val="tx1"/>
                </a:solidFill>
              </a:rPr>
              <a:t>, </a:t>
            </a:r>
            <a:r>
              <a:rPr lang="da-DK" sz="900" b="1" dirty="0" err="1">
                <a:solidFill>
                  <a:schemeClr val="tx1"/>
                </a:solidFill>
              </a:rPr>
              <a:t>ataavartitsineq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naammassisartullu</a:t>
            </a:r>
            <a:r>
              <a:rPr lang="da-DK" sz="900" b="1" dirty="0">
                <a:solidFill>
                  <a:schemeClr val="tx1"/>
                </a:solidFill>
              </a:rPr>
              <a:t>: </a:t>
            </a:r>
            <a:r>
              <a:rPr lang="da-DK" sz="900" dirty="0" err="1">
                <a:solidFill>
                  <a:schemeClr val="tx1"/>
                </a:solidFill>
              </a:rPr>
              <a:t>Ilinniartoqalersarneq</a:t>
            </a:r>
            <a:r>
              <a:rPr lang="da-DK" sz="900" dirty="0">
                <a:solidFill>
                  <a:schemeClr val="tx1"/>
                </a:solidFill>
              </a:rPr>
              <a:t>, </a:t>
            </a:r>
            <a:r>
              <a:rPr lang="da-DK" sz="900" dirty="0" err="1">
                <a:solidFill>
                  <a:schemeClr val="tx1"/>
                </a:solidFill>
              </a:rPr>
              <a:t>naammassisartut</a:t>
            </a:r>
            <a:r>
              <a:rPr lang="da-DK" sz="900" dirty="0">
                <a:solidFill>
                  <a:schemeClr val="tx1"/>
                </a:solidFill>
              </a:rPr>
              <a:t> %-</a:t>
            </a:r>
            <a:r>
              <a:rPr lang="da-DK" sz="900" dirty="0" err="1">
                <a:solidFill>
                  <a:schemeClr val="tx1"/>
                </a:solidFill>
              </a:rPr>
              <a:t>inngornerat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naammassisullu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ukiui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uani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isiginiarneqarput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</a:p>
          <a:p>
            <a:pPr marL="990600" lvl="1" indent="-276225">
              <a:lnSpc>
                <a:spcPct val="100000"/>
              </a:lnSpc>
            </a:pPr>
            <a:r>
              <a:rPr lang="da-DK" sz="900" b="1" dirty="0" err="1">
                <a:solidFill>
                  <a:schemeClr val="tx1"/>
                </a:solidFill>
              </a:rPr>
              <a:t>Toqqissisimaneq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atuanngitsoornerillu</a:t>
            </a:r>
            <a:r>
              <a:rPr lang="da-DK" sz="900" b="1" dirty="0">
                <a:solidFill>
                  <a:schemeClr val="tx1"/>
                </a:solidFill>
              </a:rPr>
              <a:t>: </a:t>
            </a:r>
            <a:r>
              <a:rPr lang="da-DK" sz="900" dirty="0" err="1">
                <a:solidFill>
                  <a:schemeClr val="tx1"/>
                </a:solidFill>
              </a:rPr>
              <a:t>Kapitalimi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ilinniartut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toqqissisimassusaat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atuanngitsoortarnerallu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pineqarput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  <a:endParaRPr lang="da-DK" sz="900" b="1" dirty="0">
              <a:solidFill>
                <a:schemeClr val="tx1"/>
              </a:solidFill>
            </a:endParaRPr>
          </a:p>
          <a:p>
            <a:pPr marL="990600" lvl="1" indent="-276225">
              <a:lnSpc>
                <a:spcPct val="100000"/>
              </a:lnSpc>
            </a:pPr>
            <a:r>
              <a:rPr lang="da-DK" sz="900" b="1" dirty="0" err="1">
                <a:solidFill>
                  <a:schemeClr val="tx1"/>
                </a:solidFill>
              </a:rPr>
              <a:t>Ilinniakkatigut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oqaatsitigullu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unamminartut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ilinnialernissamullu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piareersimassuseq</a:t>
            </a:r>
            <a:r>
              <a:rPr lang="da-DK" sz="900" b="1" dirty="0">
                <a:solidFill>
                  <a:schemeClr val="tx1"/>
                </a:solidFill>
              </a:rPr>
              <a:t>: </a:t>
            </a:r>
            <a:r>
              <a:rPr lang="da-DK" sz="900" dirty="0" err="1">
                <a:solidFill>
                  <a:schemeClr val="tx1"/>
                </a:solidFill>
              </a:rPr>
              <a:t>Kapitalimi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tassani</a:t>
            </a:r>
            <a:r>
              <a:rPr lang="da-DK" sz="900" dirty="0">
                <a:solidFill>
                  <a:schemeClr val="tx1"/>
                </a:solidFill>
              </a:rPr>
              <a:t>  </a:t>
            </a:r>
            <a:r>
              <a:rPr lang="da-DK" sz="900" dirty="0" err="1">
                <a:solidFill>
                  <a:schemeClr val="tx1"/>
                </a:solidFill>
              </a:rPr>
              <a:t>pineqartut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iluanni</a:t>
            </a:r>
            <a:r>
              <a:rPr lang="da-DK" sz="900" dirty="0">
                <a:solidFill>
                  <a:schemeClr val="tx1"/>
                </a:solidFill>
              </a:rPr>
              <a:t> 2014-imiit 2015-imut </a:t>
            </a:r>
            <a:r>
              <a:rPr lang="da-DK" sz="900" dirty="0" err="1">
                <a:solidFill>
                  <a:schemeClr val="tx1"/>
                </a:solidFill>
              </a:rPr>
              <a:t>qanoq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pisoqarsimanera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isiginiarneqarpoq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  <a:endParaRPr lang="da-DK" sz="900" b="1" dirty="0">
              <a:solidFill>
                <a:schemeClr val="tx1"/>
              </a:solidFill>
            </a:endParaRPr>
          </a:p>
          <a:p>
            <a:pPr marL="990600" lvl="1" indent="-276225">
              <a:lnSpc>
                <a:spcPct val="100000"/>
              </a:lnSpc>
            </a:pPr>
            <a:r>
              <a:rPr lang="da-DK" sz="900" b="1" dirty="0" err="1">
                <a:solidFill>
                  <a:schemeClr val="tx1"/>
                </a:solidFill>
              </a:rPr>
              <a:t>Periuseq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paasissutissatigullu</a:t>
            </a:r>
            <a:r>
              <a:rPr lang="da-DK" sz="900" b="1" dirty="0">
                <a:solidFill>
                  <a:schemeClr val="tx1"/>
                </a:solidFill>
              </a:rPr>
              <a:t> </a:t>
            </a:r>
            <a:r>
              <a:rPr lang="da-DK" sz="900" b="1" dirty="0" err="1">
                <a:solidFill>
                  <a:schemeClr val="tx1"/>
                </a:solidFill>
              </a:rPr>
              <a:t>tunngaviit</a:t>
            </a:r>
            <a:r>
              <a:rPr lang="da-DK" sz="900" b="1" dirty="0">
                <a:solidFill>
                  <a:schemeClr val="tx1"/>
                </a:solidFill>
              </a:rPr>
              <a:t>: </a:t>
            </a:r>
            <a:r>
              <a:rPr lang="da-DK" sz="900" dirty="0" err="1">
                <a:solidFill>
                  <a:schemeClr val="tx1"/>
                </a:solidFill>
              </a:rPr>
              <a:t>Naliliinermi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periuseq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tunngaviillu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naatsumik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allaaserinerat</a:t>
            </a:r>
            <a:r>
              <a:rPr lang="da-DK" sz="900" dirty="0">
                <a:solidFill>
                  <a:schemeClr val="tx1"/>
                </a:solidFill>
              </a:rPr>
              <a:t>. </a:t>
            </a:r>
            <a:r>
              <a:rPr lang="da-DK" sz="900" dirty="0" err="1">
                <a:solidFill>
                  <a:schemeClr val="tx1"/>
                </a:solidFill>
              </a:rPr>
              <a:t>Pineqartut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pillugit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sukumiinerusumik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paasissutissat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ilinniarfiit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ataasiakkaat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pilllugit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nalunaarusiani</a:t>
            </a:r>
            <a:r>
              <a:rPr lang="da-DK" sz="900" dirty="0">
                <a:solidFill>
                  <a:schemeClr val="tx1"/>
                </a:solidFill>
              </a:rPr>
              <a:t> </a:t>
            </a:r>
            <a:r>
              <a:rPr lang="da-DK" sz="900" dirty="0" err="1">
                <a:solidFill>
                  <a:schemeClr val="tx1"/>
                </a:solidFill>
              </a:rPr>
              <a:t>takuneqarsinnaapput</a:t>
            </a:r>
            <a:r>
              <a:rPr lang="da-DK" sz="900" dirty="0">
                <a:solidFill>
                  <a:schemeClr val="tx1"/>
                </a:solidFill>
              </a:rPr>
              <a:t>.</a:t>
            </a:r>
            <a:endParaRPr lang="da-DK" sz="750" dirty="0">
              <a:solidFill>
                <a:schemeClr val="tx1"/>
              </a:solidFill>
            </a:endParaRPr>
          </a:p>
          <a:p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Aallaqqaasiut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838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solidFill>
            <a:srgbClr val="E3323D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Periuseq</a:t>
            </a:r>
            <a:r>
              <a:rPr lang="da-DK" dirty="0"/>
              <a:t> </a:t>
            </a:r>
            <a:r>
              <a:rPr lang="da-DK" dirty="0" err="1"/>
              <a:t>aamma</a:t>
            </a:r>
            <a:r>
              <a:rPr lang="da-DK" dirty="0"/>
              <a:t> </a:t>
            </a:r>
            <a:r>
              <a:rPr lang="da-DK" dirty="0" err="1"/>
              <a:t>paasissutissatigut</a:t>
            </a:r>
            <a:r>
              <a:rPr lang="da-DK" dirty="0"/>
              <a:t> </a:t>
            </a:r>
            <a:r>
              <a:rPr lang="da-DK" dirty="0" err="1"/>
              <a:t>tunngaviit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6" name="Picture 2" descr="C:\Users\CES\Pictures\Kort over grøn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747"/>
            <a:ext cx="3962400" cy="5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042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indhold 1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a-DK" sz="950" dirty="0" err="1"/>
              <a:t>Naliliineq</a:t>
            </a:r>
            <a:r>
              <a:rPr lang="da-DK" sz="950" dirty="0"/>
              <a:t> </a:t>
            </a:r>
            <a:r>
              <a:rPr lang="da-DK" sz="950" dirty="0" err="1"/>
              <a:t>sunniutinik</a:t>
            </a:r>
            <a:r>
              <a:rPr lang="da-DK" sz="950" dirty="0"/>
              <a:t> </a:t>
            </a:r>
            <a:r>
              <a:rPr lang="da-DK" sz="950" dirty="0" err="1"/>
              <a:t>naliliinertut</a:t>
            </a:r>
            <a:r>
              <a:rPr lang="da-DK" sz="950" dirty="0"/>
              <a:t> </a:t>
            </a:r>
            <a:r>
              <a:rPr lang="da-DK" sz="950" dirty="0" err="1"/>
              <a:t>aaqqissugaavoq</a:t>
            </a:r>
            <a:r>
              <a:rPr lang="da-DK" sz="950" dirty="0"/>
              <a:t>, </a:t>
            </a:r>
            <a:r>
              <a:rPr lang="da-DK" sz="950" dirty="0" err="1"/>
              <a:t>suliniutit</a:t>
            </a:r>
            <a:r>
              <a:rPr lang="da-DK" sz="950" dirty="0"/>
              <a:t>/</a:t>
            </a:r>
            <a:r>
              <a:rPr lang="da-DK" sz="950" dirty="0" err="1"/>
              <a:t>iluarsartuusseqqinnerup</a:t>
            </a:r>
            <a:r>
              <a:rPr lang="da-DK" sz="950" dirty="0"/>
              <a:t> </a:t>
            </a:r>
            <a:r>
              <a:rPr lang="da-DK" sz="950" dirty="0" err="1"/>
              <a:t>qanoq</a:t>
            </a:r>
            <a:r>
              <a:rPr lang="da-DK" sz="950" dirty="0"/>
              <a:t> </a:t>
            </a:r>
            <a:r>
              <a:rPr lang="da-DK" sz="950" dirty="0" err="1"/>
              <a:t>sunniuteqarnerannik</a:t>
            </a:r>
            <a:r>
              <a:rPr lang="da-DK" sz="950" dirty="0"/>
              <a:t> </a:t>
            </a:r>
            <a:r>
              <a:rPr lang="da-DK" sz="950" dirty="0" err="1"/>
              <a:t>soorlu</a:t>
            </a:r>
            <a:r>
              <a:rPr lang="da-DK" sz="950" dirty="0"/>
              <a:t> </a:t>
            </a:r>
            <a:r>
              <a:rPr lang="da-DK" sz="950" dirty="0" err="1"/>
              <a:t>taamaanneranik</a:t>
            </a:r>
            <a:r>
              <a:rPr lang="da-DK" sz="950" dirty="0"/>
              <a:t> </a:t>
            </a:r>
            <a:r>
              <a:rPr lang="da-DK" sz="950" dirty="0" err="1"/>
              <a:t>qitiutitsisoq</a:t>
            </a:r>
            <a:r>
              <a:rPr lang="da-DK" sz="950" dirty="0"/>
              <a:t>. </a:t>
            </a:r>
            <a:r>
              <a:rPr lang="da-DK" sz="950" dirty="0" err="1"/>
              <a:t>Taamaalilluni</a:t>
            </a:r>
            <a:r>
              <a:rPr lang="da-DK" sz="950" dirty="0"/>
              <a:t> </a:t>
            </a:r>
            <a:r>
              <a:rPr lang="da-DK" sz="950" dirty="0" err="1"/>
              <a:t>makku</a:t>
            </a:r>
            <a:r>
              <a:rPr lang="da-DK" sz="950" dirty="0"/>
              <a:t> </a:t>
            </a:r>
            <a:r>
              <a:rPr lang="da-DK" sz="950" dirty="0" err="1"/>
              <a:t>isiginiarneqarput</a:t>
            </a:r>
            <a:r>
              <a:rPr lang="da-DK" sz="950" dirty="0"/>
              <a:t>:</a:t>
            </a:r>
          </a:p>
          <a:p>
            <a:pPr lvl="1">
              <a:spcBef>
                <a:spcPts val="1200"/>
              </a:spcBef>
            </a:pPr>
            <a:r>
              <a:rPr lang="da-DK" sz="950" b="1" dirty="0" err="1">
                <a:solidFill>
                  <a:schemeClr val="tx1"/>
                </a:solidFill>
              </a:rPr>
              <a:t>Piviusunngortitsineq</a:t>
            </a:r>
            <a:r>
              <a:rPr lang="da-DK" sz="950" b="1" dirty="0">
                <a:solidFill>
                  <a:schemeClr val="tx1"/>
                </a:solidFill>
              </a:rPr>
              <a:t>: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Pilersaarutit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malillugit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suliniutit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piviusunngortinneqarpat</a:t>
            </a:r>
            <a:r>
              <a:rPr lang="da-DK" sz="950" dirty="0">
                <a:solidFill>
                  <a:schemeClr val="tx1"/>
                </a:solidFill>
              </a:rPr>
              <a:t>? </a:t>
            </a:r>
            <a:r>
              <a:rPr lang="da-DK" sz="950" dirty="0" err="1">
                <a:solidFill>
                  <a:schemeClr val="tx1"/>
                </a:solidFill>
              </a:rPr>
              <a:t>Piviusunngortitsiniarneq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qanoq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pitsanngorsarneqarsinnaava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suliniutini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anguniakkat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anguneqaqqullugit</a:t>
            </a:r>
            <a:r>
              <a:rPr lang="da-DK" sz="95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da-DK" sz="950" b="1" dirty="0" err="1">
                <a:solidFill>
                  <a:schemeClr val="tx1"/>
                </a:solidFill>
              </a:rPr>
              <a:t>Angusat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b="1" dirty="0" err="1">
                <a:solidFill>
                  <a:schemeClr val="tx1"/>
                </a:solidFill>
              </a:rPr>
              <a:t>sunniutillu</a:t>
            </a:r>
            <a:r>
              <a:rPr lang="da-DK" sz="950" b="1" dirty="0">
                <a:solidFill>
                  <a:schemeClr val="tx1"/>
                </a:solidFill>
              </a:rPr>
              <a:t> / </a:t>
            </a:r>
            <a:r>
              <a:rPr lang="da-DK" sz="950" b="1" dirty="0" err="1">
                <a:solidFill>
                  <a:schemeClr val="tx1"/>
                </a:solidFill>
              </a:rPr>
              <a:t>anguniakkanik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b="1" dirty="0" err="1">
                <a:solidFill>
                  <a:schemeClr val="tx1"/>
                </a:solidFill>
              </a:rPr>
              <a:t>piviusunngortitsineq</a:t>
            </a:r>
            <a:r>
              <a:rPr lang="da-DK" sz="950" b="1" dirty="0">
                <a:solidFill>
                  <a:schemeClr val="tx1"/>
                </a:solidFill>
              </a:rPr>
              <a:t>: </a:t>
            </a:r>
            <a:r>
              <a:rPr lang="da-DK" sz="950" dirty="0" err="1">
                <a:solidFill>
                  <a:schemeClr val="tx1"/>
                </a:solidFill>
              </a:rPr>
              <a:t>Suliniutit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angusat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kinguneraat</a:t>
            </a:r>
            <a:r>
              <a:rPr lang="da-DK" sz="950" dirty="0">
                <a:solidFill>
                  <a:schemeClr val="tx1"/>
                </a:solidFill>
              </a:rPr>
              <a:t> – </a:t>
            </a:r>
            <a:r>
              <a:rPr lang="da-DK" sz="950" dirty="0" err="1">
                <a:solidFill>
                  <a:schemeClr val="tx1"/>
                </a:solidFill>
              </a:rPr>
              <a:t>ilimagisaasunut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naleqqiullugit</a:t>
            </a:r>
            <a:r>
              <a:rPr lang="da-DK" sz="95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da-DK" sz="950" b="1" dirty="0" err="1">
                <a:solidFill>
                  <a:schemeClr val="tx1"/>
                </a:solidFill>
              </a:rPr>
              <a:t>Kinguneri</a:t>
            </a:r>
            <a:r>
              <a:rPr lang="da-DK" sz="950" b="1" dirty="0">
                <a:solidFill>
                  <a:schemeClr val="tx1"/>
                </a:solidFill>
              </a:rPr>
              <a:t> / </a:t>
            </a:r>
            <a:r>
              <a:rPr lang="da-DK" sz="950" b="1" dirty="0" err="1">
                <a:solidFill>
                  <a:schemeClr val="tx1"/>
                </a:solidFill>
              </a:rPr>
              <a:t>pissutaasut</a:t>
            </a:r>
            <a:r>
              <a:rPr lang="da-DK" sz="950" b="1" dirty="0">
                <a:solidFill>
                  <a:schemeClr val="tx1"/>
                </a:solidFill>
              </a:rPr>
              <a:t> </a:t>
            </a:r>
            <a:r>
              <a:rPr lang="da-DK" sz="950" b="1" dirty="0" err="1">
                <a:solidFill>
                  <a:schemeClr val="tx1"/>
                </a:solidFill>
              </a:rPr>
              <a:t>ataqatigiinneri</a:t>
            </a:r>
            <a:r>
              <a:rPr lang="da-DK" sz="950" b="1" dirty="0">
                <a:solidFill>
                  <a:schemeClr val="tx1"/>
                </a:solidFill>
              </a:rPr>
              <a:t>: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Suliniutit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immikkoortui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angusaasunik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sunniutaasunillu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assigiinngitsunik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nassataqarpat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qanorlu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iliorluni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sunniutaasut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annertusarneqarsinnaappat</a:t>
            </a:r>
            <a:r>
              <a:rPr lang="da-DK" sz="950" dirty="0">
                <a:solidFill>
                  <a:schemeClr val="tx1"/>
                </a:solidFill>
              </a:rPr>
              <a:t>?</a:t>
            </a:r>
            <a:endParaRPr lang="da-DK" sz="950" dirty="0"/>
          </a:p>
          <a:p>
            <a:pPr>
              <a:spcBef>
                <a:spcPts val="1200"/>
              </a:spcBef>
            </a:pPr>
            <a:r>
              <a:rPr lang="da-DK" sz="950" dirty="0" err="1"/>
              <a:t>Ilinniarnertuunngorniarnerup</a:t>
            </a:r>
            <a:r>
              <a:rPr lang="da-DK" sz="950" dirty="0"/>
              <a:t> </a:t>
            </a:r>
            <a:r>
              <a:rPr lang="da-DK" sz="950" dirty="0" err="1"/>
              <a:t>iluarsartuuteqqinnera</a:t>
            </a:r>
            <a:r>
              <a:rPr lang="da-DK" sz="950" dirty="0"/>
              <a:t> </a:t>
            </a:r>
            <a:r>
              <a:rPr lang="da-DK" sz="950" dirty="0" err="1"/>
              <a:t>ukiuni</a:t>
            </a:r>
            <a:r>
              <a:rPr lang="da-DK" sz="950" dirty="0"/>
              <a:t> sisamani </a:t>
            </a:r>
            <a:r>
              <a:rPr lang="da-DK" sz="950" dirty="0" err="1"/>
              <a:t>nalilersorneqassaaq</a:t>
            </a:r>
            <a:r>
              <a:rPr lang="da-DK" sz="950" dirty="0"/>
              <a:t>, </a:t>
            </a:r>
            <a:r>
              <a:rPr lang="da-DK" sz="950" dirty="0" err="1"/>
              <a:t>ukiut</a:t>
            </a:r>
            <a:r>
              <a:rPr lang="da-DK" sz="950" dirty="0"/>
              <a:t> </a:t>
            </a:r>
            <a:r>
              <a:rPr lang="da-DK" sz="950" dirty="0" err="1"/>
              <a:t>tamaasa</a:t>
            </a:r>
            <a:r>
              <a:rPr lang="da-DK" sz="950" dirty="0"/>
              <a:t> </a:t>
            </a:r>
            <a:r>
              <a:rPr lang="da-DK" sz="950" dirty="0" err="1"/>
              <a:t>uuttuisoqarneratigut</a:t>
            </a:r>
            <a:r>
              <a:rPr lang="da-DK" sz="950" dirty="0"/>
              <a:t> 2013-imi, 2014-imi, 2015-imi </a:t>
            </a:r>
            <a:r>
              <a:rPr lang="da-DK" sz="950" dirty="0" err="1"/>
              <a:t>aamma</a:t>
            </a:r>
            <a:r>
              <a:rPr lang="da-DK" sz="950" dirty="0"/>
              <a:t> 2016-imi.</a:t>
            </a:r>
            <a:r>
              <a:rPr lang="da-DK" sz="95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da-DK" sz="950" dirty="0" err="1"/>
              <a:t>Naliliinerup</a:t>
            </a:r>
            <a:r>
              <a:rPr lang="da-DK" sz="950" dirty="0"/>
              <a:t> </a:t>
            </a:r>
            <a:r>
              <a:rPr lang="da-DK" sz="950" dirty="0" err="1"/>
              <a:t>aallaqqaataatungaani</a:t>
            </a:r>
            <a:r>
              <a:rPr lang="da-DK" sz="950" dirty="0"/>
              <a:t> </a:t>
            </a:r>
            <a:r>
              <a:rPr lang="da-DK" sz="950" dirty="0" err="1"/>
              <a:t>piviusunngrtitsiniarneq</a:t>
            </a:r>
            <a:r>
              <a:rPr lang="da-DK" sz="950" dirty="0"/>
              <a:t> </a:t>
            </a:r>
            <a:r>
              <a:rPr lang="da-DK" sz="950" dirty="0" err="1"/>
              <a:t>salliutinneqarpoq</a:t>
            </a:r>
            <a:r>
              <a:rPr lang="da-DK" sz="950" dirty="0"/>
              <a:t>, </a:t>
            </a:r>
            <a:r>
              <a:rPr lang="da-DK" sz="950" dirty="0" err="1"/>
              <a:t>kingornalu</a:t>
            </a:r>
            <a:r>
              <a:rPr lang="da-DK" sz="950" dirty="0"/>
              <a:t> </a:t>
            </a:r>
            <a:r>
              <a:rPr lang="da-DK" sz="950" dirty="0" err="1"/>
              <a:t>angusaasut</a:t>
            </a:r>
            <a:r>
              <a:rPr lang="da-DK" sz="950" dirty="0"/>
              <a:t> </a:t>
            </a:r>
            <a:r>
              <a:rPr lang="da-DK" sz="950" dirty="0" err="1"/>
              <a:t>sunniutillu</a:t>
            </a:r>
            <a:r>
              <a:rPr lang="da-DK" sz="950" dirty="0"/>
              <a:t> </a:t>
            </a:r>
            <a:r>
              <a:rPr lang="da-DK" sz="950" dirty="0" err="1"/>
              <a:t>sammineqarneruleriartussallutik</a:t>
            </a:r>
            <a:r>
              <a:rPr lang="da-DK" sz="950" dirty="0"/>
              <a:t> – </a:t>
            </a:r>
            <a:r>
              <a:rPr lang="da-DK" sz="950" dirty="0" err="1"/>
              <a:t>nalilersuinerup</a:t>
            </a:r>
            <a:r>
              <a:rPr lang="da-DK" sz="950" dirty="0"/>
              <a:t> </a:t>
            </a:r>
            <a:r>
              <a:rPr lang="da-DK" sz="950" dirty="0" err="1"/>
              <a:t>ingerlanera</a:t>
            </a:r>
            <a:r>
              <a:rPr lang="da-DK" sz="950" dirty="0"/>
              <a:t> </a:t>
            </a:r>
            <a:r>
              <a:rPr lang="da-DK" sz="950" dirty="0" err="1"/>
              <a:t>ilutigalugu</a:t>
            </a:r>
            <a:r>
              <a:rPr lang="da-DK" sz="950" dirty="0"/>
              <a:t>.</a:t>
            </a:r>
          </a:p>
          <a:p>
            <a:r>
              <a:rPr lang="da-DK" sz="950" dirty="0"/>
              <a:t>2015-imi </a:t>
            </a:r>
            <a:r>
              <a:rPr lang="da-DK" sz="950" dirty="0" err="1"/>
              <a:t>ilinniarfiit</a:t>
            </a:r>
            <a:r>
              <a:rPr lang="da-DK" sz="950" dirty="0"/>
              <a:t> sisamat </a:t>
            </a:r>
            <a:r>
              <a:rPr lang="da-DK" sz="950" dirty="0" err="1"/>
              <a:t>ornillugit</a:t>
            </a:r>
            <a:r>
              <a:rPr lang="da-DK" sz="950" dirty="0"/>
              <a:t> </a:t>
            </a:r>
            <a:r>
              <a:rPr lang="da-DK" sz="950" dirty="0" err="1"/>
              <a:t>malinnaaffigineqarput</a:t>
            </a:r>
            <a:r>
              <a:rPr lang="da-DK" sz="950" dirty="0"/>
              <a:t>. </a:t>
            </a:r>
            <a:r>
              <a:rPr lang="da-DK" sz="950" dirty="0" err="1"/>
              <a:t>Tamani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ilinniartitsisullu</a:t>
            </a:r>
            <a:r>
              <a:rPr lang="da-DK" sz="950" dirty="0"/>
              <a:t> </a:t>
            </a:r>
            <a:r>
              <a:rPr lang="da-DK" sz="950" dirty="0" err="1"/>
              <a:t>apeqqutit</a:t>
            </a:r>
            <a:r>
              <a:rPr lang="da-DK" sz="950" dirty="0"/>
              <a:t> </a:t>
            </a:r>
            <a:r>
              <a:rPr lang="da-DK" sz="950" dirty="0" err="1"/>
              <a:t>immersuilluni</a:t>
            </a:r>
            <a:r>
              <a:rPr lang="da-DK" sz="950" dirty="0"/>
              <a:t> </a:t>
            </a:r>
            <a:r>
              <a:rPr lang="da-DK" sz="950" dirty="0" err="1"/>
              <a:t>akisassaat</a:t>
            </a:r>
            <a:r>
              <a:rPr lang="da-DK" sz="950" dirty="0"/>
              <a:t> </a:t>
            </a:r>
            <a:r>
              <a:rPr lang="da-DK" sz="950" dirty="0" err="1"/>
              <a:t>atorneqarput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pisortat</a:t>
            </a:r>
            <a:r>
              <a:rPr lang="da-DK" sz="950" dirty="0"/>
              <a:t>, </a:t>
            </a:r>
            <a:r>
              <a:rPr lang="da-DK" sz="950" dirty="0" err="1"/>
              <a:t>ilinniartitsisut</a:t>
            </a:r>
            <a:r>
              <a:rPr lang="da-DK" sz="950" dirty="0"/>
              <a:t>, </a:t>
            </a:r>
            <a:r>
              <a:rPr lang="da-DK" sz="950" dirty="0" err="1"/>
              <a:t>ilitsersuisartut</a:t>
            </a:r>
            <a:r>
              <a:rPr lang="da-DK" sz="950" dirty="0"/>
              <a:t>, </a:t>
            </a:r>
            <a:r>
              <a:rPr lang="da-DK" sz="950" dirty="0" err="1"/>
              <a:t>kollegiani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/</a:t>
            </a:r>
            <a:r>
              <a:rPr lang="da-DK" sz="950" dirty="0" err="1"/>
              <a:t>perorsaasut</a:t>
            </a:r>
            <a:r>
              <a:rPr lang="da-DK" sz="950" dirty="0"/>
              <a:t>/</a:t>
            </a:r>
            <a:r>
              <a:rPr lang="da-DK" sz="950" dirty="0" err="1"/>
              <a:t>nakkutilliisullu</a:t>
            </a:r>
            <a:r>
              <a:rPr lang="da-DK" sz="950" dirty="0"/>
              <a:t>, </a:t>
            </a:r>
            <a:r>
              <a:rPr lang="da-DK" sz="950" dirty="0" err="1"/>
              <a:t>kiisalu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apersorneqartarput</a:t>
            </a:r>
            <a:r>
              <a:rPr lang="da-DK" sz="950" dirty="0"/>
              <a:t>.</a:t>
            </a:r>
          </a:p>
          <a:p>
            <a:r>
              <a:rPr lang="da-DK" sz="950" dirty="0" err="1"/>
              <a:t>Taamaalilluni</a:t>
            </a:r>
            <a:r>
              <a:rPr lang="da-DK" sz="950" dirty="0"/>
              <a:t> </a:t>
            </a:r>
            <a:r>
              <a:rPr lang="da-DK" sz="950" dirty="0" err="1"/>
              <a:t>naliliinerup</a:t>
            </a:r>
            <a:r>
              <a:rPr lang="da-DK" sz="950" dirty="0"/>
              <a:t> </a:t>
            </a:r>
            <a:r>
              <a:rPr lang="da-DK" sz="950" dirty="0" err="1"/>
              <a:t>pisortat</a:t>
            </a:r>
            <a:r>
              <a:rPr lang="da-DK" sz="950" dirty="0"/>
              <a:t> </a:t>
            </a:r>
            <a:r>
              <a:rPr lang="da-DK" sz="950" dirty="0" err="1"/>
              <a:t>ilinniartitsisullu</a:t>
            </a:r>
            <a:r>
              <a:rPr lang="da-DK" sz="950" dirty="0"/>
              <a:t> </a:t>
            </a:r>
            <a:r>
              <a:rPr lang="da-DK" sz="950" dirty="0" err="1"/>
              <a:t>iluarsartuusseqqinnermik</a:t>
            </a:r>
            <a:r>
              <a:rPr lang="da-DK" sz="950" dirty="0"/>
              <a:t> </a:t>
            </a: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piviusunngortitsiniarneranni</a:t>
            </a:r>
            <a:r>
              <a:rPr lang="da-DK" sz="950" dirty="0"/>
              <a:t> </a:t>
            </a:r>
            <a:r>
              <a:rPr lang="da-DK" sz="950" dirty="0" err="1"/>
              <a:t>ikiorsissavai</a:t>
            </a:r>
            <a:r>
              <a:rPr lang="da-DK" sz="950" dirty="0"/>
              <a:t>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Naliliinermi</a:t>
            </a:r>
            <a:r>
              <a:rPr lang="da-DK" dirty="0"/>
              <a:t> </a:t>
            </a:r>
            <a:r>
              <a:rPr lang="da-DK" dirty="0" err="1"/>
              <a:t>periuseq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478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20"/>
          </p:nvPr>
        </p:nvSpPr>
        <p:spPr>
          <a:xfrm>
            <a:off x="4652963" y="4219575"/>
            <a:ext cx="4033837" cy="1325563"/>
          </a:xfrm>
        </p:spPr>
        <p:txBody>
          <a:bodyPr/>
          <a:lstStyle/>
          <a:p>
            <a:pPr marL="0" indent="0">
              <a:buNone/>
            </a:pPr>
            <a:r>
              <a:rPr lang="da-DK" sz="950" b="1" dirty="0" err="1"/>
              <a:t>Malinnaalluni</a:t>
            </a:r>
            <a:r>
              <a:rPr lang="da-DK" sz="950" b="1" dirty="0"/>
              <a:t> </a:t>
            </a:r>
            <a:r>
              <a:rPr lang="da-DK" sz="950" b="1" dirty="0" err="1"/>
              <a:t>paasiniaanerit</a:t>
            </a:r>
            <a:endParaRPr lang="da-DK" sz="950" b="1" dirty="0"/>
          </a:p>
          <a:p>
            <a:r>
              <a:rPr lang="da-DK" sz="950" dirty="0" err="1"/>
              <a:t>Paasissutissanik</a:t>
            </a:r>
            <a:r>
              <a:rPr lang="da-DK" sz="950" dirty="0"/>
              <a:t> </a:t>
            </a:r>
            <a:r>
              <a:rPr lang="da-DK" sz="950" dirty="0" err="1"/>
              <a:t>katersineq</a:t>
            </a:r>
            <a:r>
              <a:rPr lang="da-DK" sz="950" dirty="0"/>
              <a:t>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atuartitsinerup</a:t>
            </a:r>
            <a:r>
              <a:rPr lang="da-DK" sz="950" dirty="0"/>
              <a:t> </a:t>
            </a:r>
            <a:r>
              <a:rPr lang="da-DK" sz="950" dirty="0" err="1"/>
              <a:t>malinnaaffigineranik</a:t>
            </a:r>
            <a:r>
              <a:rPr lang="da-DK" sz="950" dirty="0"/>
              <a:t> </a:t>
            </a:r>
            <a:r>
              <a:rPr lang="da-DK" sz="950" dirty="0" err="1"/>
              <a:t>tapertaqartinneqarpoq</a:t>
            </a:r>
            <a:r>
              <a:rPr lang="da-DK" sz="950" dirty="0"/>
              <a:t> – </a:t>
            </a:r>
            <a:r>
              <a:rPr lang="da-DK" sz="950" dirty="0" err="1"/>
              <a:t>paasissutissanik</a:t>
            </a:r>
            <a:r>
              <a:rPr lang="da-DK" sz="950" dirty="0"/>
              <a:t> allanik </a:t>
            </a:r>
            <a:r>
              <a:rPr lang="da-DK" sz="950" dirty="0" err="1"/>
              <a:t>katersinermut</a:t>
            </a:r>
            <a:r>
              <a:rPr lang="da-DK" sz="950" dirty="0"/>
              <a:t> </a:t>
            </a:r>
            <a:r>
              <a:rPr lang="da-DK" sz="950" dirty="0" err="1"/>
              <a:t>attuumassuteqartumik</a:t>
            </a:r>
            <a:r>
              <a:rPr lang="da-DK" sz="950" dirty="0"/>
              <a:t>.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950" b="1" dirty="0" err="1"/>
              <a:t>Apeqqutit</a:t>
            </a:r>
            <a:r>
              <a:rPr lang="da-DK" sz="950" b="1" dirty="0"/>
              <a:t> </a:t>
            </a:r>
            <a:r>
              <a:rPr lang="da-DK" sz="950" b="1" dirty="0" err="1"/>
              <a:t>immersuilluni</a:t>
            </a:r>
            <a:r>
              <a:rPr lang="da-DK" sz="950" b="1" dirty="0"/>
              <a:t> </a:t>
            </a:r>
            <a:r>
              <a:rPr lang="da-DK" sz="950" b="1" dirty="0" err="1"/>
              <a:t>akisassat</a:t>
            </a:r>
            <a:endParaRPr lang="da-DK" sz="950" b="1" dirty="0"/>
          </a:p>
          <a:p>
            <a:r>
              <a:rPr lang="da-DK" sz="950" dirty="0" err="1"/>
              <a:t>Ilinniartut</a:t>
            </a:r>
            <a:r>
              <a:rPr lang="da-DK" sz="950" dirty="0"/>
              <a:t>, </a:t>
            </a:r>
            <a:r>
              <a:rPr lang="da-DK" sz="950" dirty="0" err="1"/>
              <a:t>pisortat</a:t>
            </a:r>
            <a:r>
              <a:rPr lang="da-DK" sz="950" dirty="0"/>
              <a:t> </a:t>
            </a:r>
            <a:r>
              <a:rPr lang="da-DK" sz="950" dirty="0" err="1"/>
              <a:t>sulisullu</a:t>
            </a:r>
            <a:r>
              <a:rPr lang="da-DK" sz="950" dirty="0"/>
              <a:t> </a:t>
            </a:r>
            <a:r>
              <a:rPr lang="da-DK" sz="950" dirty="0" err="1"/>
              <a:t>akornanni</a:t>
            </a:r>
            <a:r>
              <a:rPr lang="da-DK" sz="950" dirty="0"/>
              <a:t> </a:t>
            </a:r>
            <a:r>
              <a:rPr lang="da-DK" sz="950" dirty="0" err="1"/>
              <a:t>misissuisoqarpoq</a:t>
            </a:r>
            <a:r>
              <a:rPr lang="da-DK" sz="950" dirty="0"/>
              <a:t>.</a:t>
            </a:r>
          </a:p>
          <a:p>
            <a:r>
              <a:rPr lang="da-DK" sz="950" dirty="0" err="1"/>
              <a:t>Katillugit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967-it </a:t>
            </a:r>
            <a:r>
              <a:rPr lang="da-DK" sz="950" dirty="0" err="1"/>
              <a:t>ilinniartitsisullu</a:t>
            </a:r>
            <a:r>
              <a:rPr lang="da-DK" sz="950" dirty="0"/>
              <a:t> 109-t 2015-imi </a:t>
            </a:r>
            <a:r>
              <a:rPr lang="da-DK" sz="950" dirty="0" err="1"/>
              <a:t>akissuteqarput</a:t>
            </a:r>
            <a:r>
              <a:rPr lang="da-DK" sz="950" dirty="0">
                <a:solidFill>
                  <a:schemeClr val="tx1"/>
                </a:solidFill>
              </a:rPr>
              <a:t>, %-</a:t>
            </a:r>
            <a:r>
              <a:rPr lang="da-DK" sz="950" dirty="0" err="1">
                <a:solidFill>
                  <a:schemeClr val="tx1"/>
                </a:solidFill>
              </a:rPr>
              <a:t>inngorlugit</a:t>
            </a:r>
            <a:r>
              <a:rPr lang="da-DK" sz="950" dirty="0">
                <a:solidFill>
                  <a:schemeClr val="tx1"/>
                </a:solidFill>
              </a:rPr>
              <a:t> 74 %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70 %.</a:t>
            </a:r>
          </a:p>
          <a:p>
            <a:r>
              <a:rPr lang="da-DK" sz="950" dirty="0" err="1">
                <a:solidFill>
                  <a:schemeClr val="tx1"/>
                </a:solidFill>
              </a:rPr>
              <a:t>Misissuineq</a:t>
            </a:r>
            <a:r>
              <a:rPr lang="da-DK" sz="950" dirty="0">
                <a:solidFill>
                  <a:schemeClr val="tx1"/>
                </a:solidFill>
              </a:rPr>
              <a:t> 2015-imi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Aasianni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Qaqortumilu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internetikkut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misissuinertut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ingerlanneqarpoq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Nuummi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pappiaranik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immersuinertut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pilluni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tamarmik </a:t>
            </a:r>
            <a:r>
              <a:rPr lang="da-DK" sz="950" dirty="0" err="1">
                <a:solidFill>
                  <a:schemeClr val="tx1"/>
                </a:solidFill>
              </a:rPr>
              <a:t>elektroniskimik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immersuipput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2"/>
          </p:nvPr>
        </p:nvSpPr>
        <p:spPr>
          <a:xfrm>
            <a:off x="4690177" y="1181100"/>
            <a:ext cx="4033837" cy="2011363"/>
          </a:xfrm>
        </p:spPr>
        <p:txBody>
          <a:bodyPr/>
          <a:lstStyle/>
          <a:p>
            <a:pPr marL="0" indent="0">
              <a:buNone/>
            </a:pPr>
            <a:r>
              <a:rPr lang="da-DK" sz="950" b="1" dirty="0" err="1"/>
              <a:t>Uppernarsaasiiniarluni</a:t>
            </a:r>
            <a:r>
              <a:rPr lang="da-DK" sz="950" b="1" dirty="0"/>
              <a:t> </a:t>
            </a:r>
            <a:r>
              <a:rPr lang="da-DK" sz="950" b="1" dirty="0" err="1"/>
              <a:t>apersuinerit</a:t>
            </a:r>
            <a:endParaRPr lang="da-DK" sz="950" b="1" dirty="0"/>
          </a:p>
          <a:p>
            <a:r>
              <a:rPr lang="da-DK" sz="950" dirty="0" err="1"/>
              <a:t>Pisortat</a:t>
            </a:r>
            <a:r>
              <a:rPr lang="da-DK" sz="950" dirty="0"/>
              <a:t>, </a:t>
            </a:r>
            <a:r>
              <a:rPr lang="da-DK" sz="950" dirty="0" err="1"/>
              <a:t>ilinniartitsisut</a:t>
            </a:r>
            <a:r>
              <a:rPr lang="da-DK" sz="950" dirty="0"/>
              <a:t>, </a:t>
            </a:r>
            <a:r>
              <a:rPr lang="da-DK" sz="950" dirty="0" err="1"/>
              <a:t>sammivinni</a:t>
            </a:r>
            <a:r>
              <a:rPr lang="da-DK" sz="950" dirty="0"/>
              <a:t> </a:t>
            </a:r>
            <a:r>
              <a:rPr lang="da-DK" sz="950" dirty="0" err="1"/>
              <a:t>pisortat</a:t>
            </a:r>
            <a:r>
              <a:rPr lang="da-DK" sz="950" dirty="0"/>
              <a:t>/</a:t>
            </a:r>
            <a:r>
              <a:rPr lang="da-DK" sz="950" dirty="0" err="1"/>
              <a:t>ataqatigiissaarisut</a:t>
            </a:r>
            <a:r>
              <a:rPr lang="da-DK" sz="950" dirty="0"/>
              <a:t>, </a:t>
            </a:r>
            <a:r>
              <a:rPr lang="da-DK" sz="950" dirty="0" err="1"/>
              <a:t>ilitsersuisartut</a:t>
            </a:r>
            <a:r>
              <a:rPr lang="da-DK" sz="950" dirty="0"/>
              <a:t>, </a:t>
            </a:r>
            <a:r>
              <a:rPr lang="da-DK" sz="950" dirty="0" err="1"/>
              <a:t>kollegiani</a:t>
            </a:r>
            <a:r>
              <a:rPr lang="da-DK" sz="950" dirty="0"/>
              <a:t> sulisut, </a:t>
            </a:r>
            <a:r>
              <a:rPr lang="da-DK" sz="950" dirty="0" err="1"/>
              <a:t>mentorit</a:t>
            </a:r>
            <a:r>
              <a:rPr lang="da-DK" sz="950" dirty="0"/>
              <a:t>, </a:t>
            </a:r>
            <a:r>
              <a:rPr lang="da-DK" sz="950" dirty="0" err="1"/>
              <a:t>allaffimmiut</a:t>
            </a:r>
            <a:r>
              <a:rPr lang="da-DK" sz="950" dirty="0"/>
              <a:t> </a:t>
            </a:r>
            <a:r>
              <a:rPr lang="da-DK" sz="950" dirty="0" err="1"/>
              <a:t>ilinniartullu</a:t>
            </a:r>
            <a:r>
              <a:rPr lang="da-DK" sz="950" dirty="0"/>
              <a:t> </a:t>
            </a:r>
            <a:r>
              <a:rPr lang="da-DK" sz="950" dirty="0" err="1"/>
              <a:t>arlallit</a:t>
            </a:r>
            <a:r>
              <a:rPr lang="da-DK" sz="950" dirty="0"/>
              <a:t> </a:t>
            </a: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tamani</a:t>
            </a:r>
            <a:r>
              <a:rPr lang="da-DK" sz="950" dirty="0"/>
              <a:t> </a:t>
            </a:r>
            <a:r>
              <a:rPr lang="da-DK" sz="950" dirty="0" err="1"/>
              <a:t>apersorneqarput</a:t>
            </a:r>
            <a:r>
              <a:rPr lang="da-DK" sz="950" dirty="0"/>
              <a:t>.</a:t>
            </a:r>
          </a:p>
          <a:p>
            <a:r>
              <a:rPr lang="da-DK" sz="950" dirty="0" err="1"/>
              <a:t>Apersukkat</a:t>
            </a:r>
            <a:r>
              <a:rPr lang="da-DK" sz="950" dirty="0"/>
              <a:t> </a:t>
            </a:r>
            <a:r>
              <a:rPr lang="da-DK" sz="950" dirty="0" err="1"/>
              <a:t>ilinniarfiit</a:t>
            </a:r>
            <a:r>
              <a:rPr lang="da-DK" sz="950" dirty="0"/>
              <a:t> </a:t>
            </a:r>
            <a:r>
              <a:rPr lang="da-DK" sz="950" dirty="0" err="1"/>
              <a:t>suleqatigalugit</a:t>
            </a:r>
            <a:r>
              <a:rPr lang="da-DK" sz="950" dirty="0"/>
              <a:t> </a:t>
            </a:r>
            <a:r>
              <a:rPr lang="da-DK" sz="950" dirty="0" err="1"/>
              <a:t>toqqagaapput</a:t>
            </a:r>
            <a:r>
              <a:rPr lang="da-DK" sz="950" dirty="0"/>
              <a:t> </a:t>
            </a:r>
            <a:r>
              <a:rPr lang="da-DK" sz="950" dirty="0" err="1"/>
              <a:t>siammaassimanissaat</a:t>
            </a:r>
            <a:r>
              <a:rPr lang="da-DK" sz="950" dirty="0"/>
              <a:t> </a:t>
            </a:r>
            <a:r>
              <a:rPr lang="da-DK" sz="950" dirty="0" err="1"/>
              <a:t>qularnaarlugu</a:t>
            </a:r>
            <a:r>
              <a:rPr lang="da-DK" sz="950" dirty="0"/>
              <a:t> – </a:t>
            </a:r>
            <a:r>
              <a:rPr lang="da-DK" sz="950" dirty="0" err="1"/>
              <a:t>imaappoq</a:t>
            </a:r>
            <a:r>
              <a:rPr lang="da-DK" sz="950" dirty="0"/>
              <a:t> </a:t>
            </a:r>
            <a:r>
              <a:rPr lang="da-DK" sz="950" dirty="0" err="1"/>
              <a:t>sapinngisamik</a:t>
            </a:r>
            <a:r>
              <a:rPr lang="da-DK" sz="950" dirty="0"/>
              <a:t> </a:t>
            </a:r>
            <a:r>
              <a:rPr lang="da-DK" sz="950" dirty="0" err="1"/>
              <a:t>assigiinngisitaartut</a:t>
            </a:r>
            <a:r>
              <a:rPr lang="da-DK" sz="950" dirty="0"/>
              <a:t> </a:t>
            </a:r>
            <a:r>
              <a:rPr lang="da-DK" sz="950" dirty="0" err="1"/>
              <a:t>amerlanerit</a:t>
            </a:r>
            <a:r>
              <a:rPr lang="da-DK" sz="950" dirty="0"/>
              <a:t> </a:t>
            </a:r>
            <a:r>
              <a:rPr lang="da-DK" sz="950" dirty="0" err="1"/>
              <a:t>peqataatillugit</a:t>
            </a:r>
            <a:r>
              <a:rPr lang="da-DK" sz="950" dirty="0"/>
              <a:t>.</a:t>
            </a:r>
          </a:p>
          <a:p>
            <a:r>
              <a:rPr lang="da-DK" sz="950" dirty="0" err="1"/>
              <a:t>Apersuinerit</a:t>
            </a:r>
            <a:r>
              <a:rPr lang="da-DK" sz="950" dirty="0"/>
              <a:t> </a:t>
            </a:r>
            <a:r>
              <a:rPr lang="da-DK" sz="950" dirty="0" err="1"/>
              <a:t>ilarpassui</a:t>
            </a:r>
            <a:r>
              <a:rPr lang="da-DK" sz="950" dirty="0"/>
              <a:t>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isiginiagassat</a:t>
            </a:r>
            <a:r>
              <a:rPr lang="da-DK" sz="950" dirty="0"/>
              <a:t> </a:t>
            </a:r>
            <a:r>
              <a:rPr lang="da-DK" sz="950" dirty="0" err="1"/>
              <a:t>pillugit</a:t>
            </a:r>
            <a:r>
              <a:rPr lang="da-DK" sz="950" dirty="0"/>
              <a:t> </a:t>
            </a:r>
            <a:r>
              <a:rPr lang="da-DK" sz="950" dirty="0" err="1"/>
              <a:t>apersuinerupput</a:t>
            </a:r>
            <a:r>
              <a:rPr lang="da-DK" sz="950" dirty="0"/>
              <a:t>, </a:t>
            </a:r>
            <a:r>
              <a:rPr lang="da-DK" sz="950" dirty="0" err="1"/>
              <a:t>tamannalu</a:t>
            </a:r>
            <a:r>
              <a:rPr lang="da-DK" sz="950" dirty="0"/>
              <a:t> </a:t>
            </a:r>
            <a:r>
              <a:rPr lang="da-DK" sz="950" dirty="0" err="1"/>
              <a:t>periutsitut</a:t>
            </a:r>
            <a:r>
              <a:rPr lang="da-DK" sz="950" dirty="0"/>
              <a:t> </a:t>
            </a:r>
            <a:r>
              <a:rPr lang="da-DK" sz="950" dirty="0" err="1"/>
              <a:t>toqqakkamik</a:t>
            </a:r>
            <a:r>
              <a:rPr lang="da-DK" sz="950" dirty="0"/>
              <a:t>  </a:t>
            </a:r>
            <a:r>
              <a:rPr lang="da-DK" sz="950" dirty="0" err="1"/>
              <a:t>periarfissarisanillu</a:t>
            </a:r>
            <a:r>
              <a:rPr lang="da-DK" sz="950" dirty="0"/>
              <a:t> </a:t>
            </a:r>
            <a:r>
              <a:rPr lang="da-DK" sz="950" dirty="0" err="1"/>
              <a:t>tunngaveqarpoq</a:t>
            </a:r>
            <a:r>
              <a:rPr lang="da-DK" sz="950" dirty="0"/>
              <a:t>.</a:t>
            </a:r>
          </a:p>
          <a:p>
            <a:endParaRPr lang="da-DK" sz="95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0F4E8FAD-635C-6F40-8E70-A9FAD54278E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2015-imi </a:t>
            </a:r>
            <a:r>
              <a:rPr lang="da-DK" dirty="0" err="1"/>
              <a:t>paasissutissatigut</a:t>
            </a:r>
            <a:r>
              <a:rPr lang="da-DK" dirty="0"/>
              <a:t> </a:t>
            </a:r>
            <a:r>
              <a:rPr lang="da-DK" dirty="0" err="1"/>
              <a:t>tunngaviit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9"/>
          </p:nvPr>
        </p:nvSpPr>
        <p:spPr>
          <a:xfrm>
            <a:off x="381000" y="3848100"/>
            <a:ext cx="4117125" cy="2011363"/>
          </a:xfrm>
        </p:spPr>
        <p:txBody>
          <a:bodyPr/>
          <a:lstStyle/>
          <a:p>
            <a:pPr marL="0" indent="0">
              <a:buNone/>
            </a:pPr>
            <a:r>
              <a:rPr lang="da-DK" sz="950" b="1" dirty="0" err="1"/>
              <a:t>Paasissutissaqarfiinnit</a:t>
            </a:r>
            <a:r>
              <a:rPr lang="da-DK" sz="950" b="1" dirty="0"/>
              <a:t> </a:t>
            </a:r>
            <a:r>
              <a:rPr lang="da-DK" sz="950" b="1" dirty="0" err="1"/>
              <a:t>kisitsisit</a:t>
            </a:r>
            <a:endParaRPr lang="da-DK" sz="950" b="1" dirty="0"/>
          </a:p>
          <a:p>
            <a:r>
              <a:rPr lang="da-DK" sz="950" dirty="0" err="1"/>
              <a:t>Ilinniagaqarnersiuteqarfimmit</a:t>
            </a:r>
            <a:r>
              <a:rPr lang="da-DK" sz="950" dirty="0"/>
              <a:t> (USF) </a:t>
            </a:r>
            <a:r>
              <a:rPr lang="da-DK" sz="950" dirty="0" err="1"/>
              <a:t>kisitsisit</a:t>
            </a:r>
            <a:r>
              <a:rPr lang="da-DK" sz="950" dirty="0"/>
              <a:t> </a:t>
            </a:r>
            <a:r>
              <a:rPr lang="da-DK" sz="950" dirty="0" err="1"/>
              <a:t>ilaatinneqarput</a:t>
            </a:r>
            <a:r>
              <a:rPr lang="da-DK" sz="950" dirty="0"/>
              <a:t>. </a:t>
            </a:r>
          </a:p>
          <a:p>
            <a:r>
              <a:rPr lang="da-DK" sz="950" dirty="0"/>
              <a:t>USF-</a:t>
            </a:r>
            <a:r>
              <a:rPr lang="da-DK" sz="950" dirty="0" err="1"/>
              <a:t>imit</a:t>
            </a:r>
            <a:r>
              <a:rPr lang="da-DK" sz="950" dirty="0"/>
              <a:t> </a:t>
            </a:r>
            <a:r>
              <a:rPr lang="da-DK" sz="950" dirty="0" err="1"/>
              <a:t>kisitsisit</a:t>
            </a:r>
            <a:r>
              <a:rPr lang="da-DK" sz="950" dirty="0"/>
              <a:t> 30. oktober 2015 </a:t>
            </a:r>
            <a:r>
              <a:rPr lang="da-DK" sz="950" dirty="0" err="1"/>
              <a:t>Naalakkersuisoqarfimmit</a:t>
            </a:r>
            <a:r>
              <a:rPr lang="da-DK" sz="950" dirty="0"/>
              <a:t> ”</a:t>
            </a:r>
            <a:r>
              <a:rPr lang="da-DK" sz="950" dirty="0" err="1"/>
              <a:t>anillatsitaapput</a:t>
            </a:r>
            <a:r>
              <a:rPr lang="da-DK" sz="950" dirty="0"/>
              <a:t>” </a:t>
            </a:r>
          </a:p>
          <a:p>
            <a:r>
              <a:rPr lang="da-DK" sz="950" dirty="0" err="1">
                <a:solidFill>
                  <a:schemeClr val="tx1"/>
                </a:solidFill>
              </a:rPr>
              <a:t>Taamaatittut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naammassisut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ikerinnakkullu</a:t>
            </a:r>
            <a:r>
              <a:rPr lang="da-DK" sz="950" dirty="0">
                <a:solidFill>
                  <a:schemeClr val="tx1"/>
                </a:solidFill>
              </a:rPr>
              <a:t> unittut </a:t>
            </a:r>
            <a:r>
              <a:rPr lang="da-DK" sz="950" dirty="0" err="1">
                <a:solidFill>
                  <a:schemeClr val="tx1"/>
                </a:solidFill>
              </a:rPr>
              <a:t>pillugit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kisitsisit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ullorsiutini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malippaat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ilinniartulli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pineqartumi</a:t>
            </a:r>
            <a:r>
              <a:rPr lang="da-DK" sz="950" dirty="0">
                <a:solidFill>
                  <a:schemeClr val="tx1"/>
                </a:solidFill>
              </a:rPr>
              <a:t> 31.12 </a:t>
            </a:r>
            <a:r>
              <a:rPr lang="da-DK" sz="950" dirty="0" err="1">
                <a:solidFill>
                  <a:schemeClr val="tx1"/>
                </a:solidFill>
              </a:rPr>
              <a:t>naatsorsugaallutik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89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83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8" y="777874"/>
            <a:ext cx="2857501" cy="535783"/>
          </a:xfrm>
        </p:spPr>
        <p:txBody>
          <a:bodyPr/>
          <a:lstStyle/>
          <a:p>
            <a:r>
              <a:rPr lang="da-DK" dirty="0" err="1"/>
              <a:t>Piviungunnortitsi-niarnermi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CES\Pictures\Kort over grøn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747"/>
            <a:ext cx="3962400" cy="5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046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8"/>
          </p:nvPr>
        </p:nvSpPr>
        <p:spPr>
          <a:xfrm>
            <a:off x="457204" y="1174750"/>
            <a:ext cx="4032000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Naliliinerup</a:t>
            </a:r>
            <a:r>
              <a:rPr lang="da-DK" sz="950" dirty="0"/>
              <a:t> </a:t>
            </a:r>
            <a:r>
              <a:rPr lang="da-DK" sz="950" dirty="0" err="1"/>
              <a:t>ataatsimut</a:t>
            </a:r>
            <a:r>
              <a:rPr lang="da-DK" sz="950" dirty="0"/>
              <a:t> </a:t>
            </a:r>
            <a:r>
              <a:rPr lang="da-DK" sz="950" dirty="0" err="1"/>
              <a:t>isigalugu</a:t>
            </a:r>
            <a:r>
              <a:rPr lang="da-DK" sz="950" dirty="0"/>
              <a:t> </a:t>
            </a:r>
            <a:r>
              <a:rPr lang="da-DK" sz="950" dirty="0" err="1"/>
              <a:t>takutippaa</a:t>
            </a:r>
            <a:r>
              <a:rPr lang="da-DK" sz="950" dirty="0"/>
              <a:t> </a:t>
            </a:r>
            <a:r>
              <a:rPr lang="da-DK" sz="950" dirty="0" err="1"/>
              <a:t>piviusunngortitsiniarneq</a:t>
            </a:r>
            <a:r>
              <a:rPr lang="da-DK" sz="950" dirty="0"/>
              <a:t> </a:t>
            </a:r>
            <a:r>
              <a:rPr lang="da-DK" sz="950" dirty="0" err="1"/>
              <a:t>siornamut</a:t>
            </a:r>
            <a:r>
              <a:rPr lang="da-DK" sz="950" dirty="0"/>
              <a:t> (2014) </a:t>
            </a:r>
            <a:r>
              <a:rPr lang="da-DK" sz="950" dirty="0" err="1"/>
              <a:t>naleqqiullugu</a:t>
            </a:r>
            <a:r>
              <a:rPr lang="da-DK" sz="950" dirty="0"/>
              <a:t> </a:t>
            </a:r>
            <a:r>
              <a:rPr lang="da-DK" sz="950" dirty="0" err="1"/>
              <a:t>ilinniarfinni</a:t>
            </a:r>
            <a:r>
              <a:rPr lang="da-DK" sz="950" dirty="0"/>
              <a:t> </a:t>
            </a:r>
            <a:r>
              <a:rPr lang="da-DK" sz="950" dirty="0" err="1"/>
              <a:t>tamani</a:t>
            </a:r>
            <a:r>
              <a:rPr lang="da-DK" sz="950" dirty="0"/>
              <a:t> </a:t>
            </a:r>
            <a:r>
              <a:rPr lang="da-DK" sz="950" dirty="0" err="1"/>
              <a:t>pitsanngoriaqqissimasoq</a:t>
            </a:r>
            <a:r>
              <a:rPr lang="da-DK" sz="950" dirty="0"/>
              <a:t>. </a:t>
            </a:r>
            <a:r>
              <a:rPr lang="da-DK" sz="950" dirty="0" err="1"/>
              <a:t>Taamaattoq</a:t>
            </a:r>
            <a:r>
              <a:rPr lang="da-DK" sz="950" dirty="0"/>
              <a:t> </a:t>
            </a:r>
            <a:r>
              <a:rPr lang="da-DK" sz="950" dirty="0" err="1"/>
              <a:t>qanoq</a:t>
            </a:r>
            <a:r>
              <a:rPr lang="da-DK" sz="950" dirty="0"/>
              <a:t> </a:t>
            </a:r>
            <a:r>
              <a:rPr lang="da-DK" sz="950" dirty="0" err="1"/>
              <a:t>sukkatigusumik</a:t>
            </a:r>
            <a:r>
              <a:rPr lang="da-DK" sz="950" dirty="0"/>
              <a:t> </a:t>
            </a:r>
            <a:r>
              <a:rPr lang="da-DK" sz="950" dirty="0" err="1"/>
              <a:t>nutarterisoqarnera</a:t>
            </a:r>
            <a:r>
              <a:rPr lang="da-DK" sz="950" dirty="0"/>
              <a:t> </a:t>
            </a:r>
            <a:r>
              <a:rPr lang="da-DK" sz="950" dirty="0" err="1"/>
              <a:t>assigiinngilaq</a:t>
            </a:r>
            <a:r>
              <a:rPr lang="da-DK" sz="950" dirty="0"/>
              <a:t>, </a:t>
            </a:r>
            <a:r>
              <a:rPr lang="da-DK" sz="950" dirty="0" err="1"/>
              <a:t>ilinniarfiillu</a:t>
            </a:r>
            <a:r>
              <a:rPr lang="da-DK" sz="950" dirty="0"/>
              <a:t> </a:t>
            </a:r>
            <a:r>
              <a:rPr lang="da-DK" sz="950" dirty="0" err="1"/>
              <a:t>suliniutaasa</a:t>
            </a:r>
            <a:r>
              <a:rPr lang="da-DK" sz="950" dirty="0"/>
              <a:t> </a:t>
            </a:r>
            <a:r>
              <a:rPr lang="da-DK" sz="950" dirty="0" err="1"/>
              <a:t>iluarsartuusseqqinnermi</a:t>
            </a:r>
            <a:r>
              <a:rPr lang="da-DK" sz="950" dirty="0"/>
              <a:t> </a:t>
            </a:r>
            <a:r>
              <a:rPr lang="da-DK" sz="950" dirty="0" err="1"/>
              <a:t>takorluukkat</a:t>
            </a:r>
            <a:r>
              <a:rPr lang="da-DK" sz="950" dirty="0"/>
              <a:t> </a:t>
            </a:r>
            <a:r>
              <a:rPr lang="da-DK" sz="950" dirty="0" err="1"/>
              <a:t>tamatigut</a:t>
            </a:r>
            <a:r>
              <a:rPr lang="da-DK" sz="950" dirty="0"/>
              <a:t> </a:t>
            </a:r>
            <a:r>
              <a:rPr lang="da-DK" sz="950" dirty="0" err="1"/>
              <a:t>ikorfartortarnagit</a:t>
            </a:r>
            <a:r>
              <a:rPr lang="da-DK" sz="950" dirty="0"/>
              <a:t>. </a:t>
            </a:r>
            <a:r>
              <a:rPr lang="da-DK" sz="950" dirty="0" err="1"/>
              <a:t>Taamaammat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ukioq</a:t>
            </a:r>
            <a:r>
              <a:rPr lang="da-DK" sz="950" dirty="0"/>
              <a:t> manna </a:t>
            </a:r>
            <a:r>
              <a:rPr lang="da-DK" sz="950" dirty="0" err="1"/>
              <a:t>naliliinermi</a:t>
            </a:r>
            <a:r>
              <a:rPr lang="da-DK" sz="950" dirty="0"/>
              <a:t> </a:t>
            </a:r>
            <a:r>
              <a:rPr lang="da-DK" sz="950" dirty="0" err="1"/>
              <a:t>tikkuarneqarpoq</a:t>
            </a:r>
            <a:r>
              <a:rPr lang="da-DK" sz="950" dirty="0"/>
              <a:t>, </a:t>
            </a:r>
            <a:r>
              <a:rPr lang="da-DK" sz="950" dirty="0" err="1"/>
              <a:t>iluarsartuusseqqinnermi</a:t>
            </a:r>
            <a:r>
              <a:rPr lang="da-DK" sz="950" dirty="0"/>
              <a:t> </a:t>
            </a:r>
            <a:r>
              <a:rPr lang="da-DK" sz="950" dirty="0" err="1"/>
              <a:t>takorluugaasut</a:t>
            </a:r>
            <a:r>
              <a:rPr lang="da-DK" sz="950" dirty="0"/>
              <a:t> </a:t>
            </a:r>
            <a:r>
              <a:rPr lang="da-DK" sz="950" dirty="0" err="1"/>
              <a:t>erseqqissaqqinnissaat</a:t>
            </a:r>
            <a:r>
              <a:rPr lang="da-DK" sz="950" dirty="0"/>
              <a:t> </a:t>
            </a:r>
            <a:r>
              <a:rPr lang="da-DK" sz="950" dirty="0" err="1"/>
              <a:t>ataavartinnissaallu</a:t>
            </a:r>
            <a:r>
              <a:rPr lang="da-DK" sz="950" dirty="0"/>
              <a:t> </a:t>
            </a:r>
            <a:r>
              <a:rPr lang="da-DK" sz="950" dirty="0" err="1"/>
              <a:t>pisariaqarsinnaasoq</a:t>
            </a:r>
            <a:r>
              <a:rPr lang="da-DK" sz="950" dirty="0"/>
              <a:t>, </a:t>
            </a:r>
            <a:r>
              <a:rPr lang="da-DK" sz="950" dirty="0" err="1"/>
              <a:t>iluarsartuusseqqinneq</a:t>
            </a:r>
            <a:r>
              <a:rPr lang="da-DK" sz="950" dirty="0"/>
              <a:t> </a:t>
            </a:r>
            <a:r>
              <a:rPr lang="da-DK" sz="950" dirty="0" err="1"/>
              <a:t>ilinniarfinnit</a:t>
            </a:r>
            <a:r>
              <a:rPr lang="da-DK" sz="950" dirty="0"/>
              <a:t> </a:t>
            </a:r>
            <a:r>
              <a:rPr lang="da-DK" sz="950" dirty="0" err="1"/>
              <a:t>assigiimmik</a:t>
            </a:r>
            <a:r>
              <a:rPr lang="da-DK" sz="950" dirty="0"/>
              <a:t> </a:t>
            </a:r>
            <a:r>
              <a:rPr lang="da-DK" sz="950" dirty="0" err="1"/>
              <a:t>paasineqaqqullugu</a:t>
            </a:r>
            <a:r>
              <a:rPr lang="da-DK" sz="950" dirty="0"/>
              <a:t>,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piviusunngortitsiniarnermi</a:t>
            </a:r>
            <a:r>
              <a:rPr lang="da-DK" sz="950" dirty="0"/>
              <a:t> </a:t>
            </a:r>
            <a:r>
              <a:rPr lang="da-DK" sz="950" dirty="0" err="1"/>
              <a:t>naliliinermilu</a:t>
            </a:r>
            <a:r>
              <a:rPr lang="da-DK" sz="950" dirty="0"/>
              <a:t> </a:t>
            </a:r>
            <a:r>
              <a:rPr lang="da-DK" sz="950" dirty="0" err="1"/>
              <a:t>assigiimmilk</a:t>
            </a:r>
            <a:r>
              <a:rPr lang="da-DK" sz="950" dirty="0"/>
              <a:t> </a:t>
            </a:r>
            <a:r>
              <a:rPr lang="da-DK" sz="950" dirty="0" err="1"/>
              <a:t>aallaaveqaqqullugit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Ilinniarnertuunngorniarnerup</a:t>
            </a:r>
            <a:r>
              <a:rPr lang="da-DK" sz="950" dirty="0"/>
              <a:t> </a:t>
            </a:r>
            <a:r>
              <a:rPr lang="da-DK" sz="950" dirty="0" err="1"/>
              <a:t>nutarternerani</a:t>
            </a:r>
            <a:r>
              <a:rPr lang="da-DK" sz="950" dirty="0"/>
              <a:t> </a:t>
            </a:r>
            <a:r>
              <a:rPr lang="da-DK" sz="950" dirty="0" err="1"/>
              <a:t>ilinniarfiit</a:t>
            </a:r>
            <a:r>
              <a:rPr lang="da-DK" sz="950" dirty="0"/>
              <a:t> </a:t>
            </a:r>
            <a:r>
              <a:rPr lang="da-DK" sz="950" dirty="0" err="1"/>
              <a:t>sulinerat</a:t>
            </a:r>
            <a:r>
              <a:rPr lang="da-DK" sz="950" dirty="0"/>
              <a:t> </a:t>
            </a:r>
            <a:r>
              <a:rPr lang="da-DK" sz="950" dirty="0" err="1"/>
              <a:t>pingasunngorlugu</a:t>
            </a:r>
            <a:r>
              <a:rPr lang="da-DK" sz="950" dirty="0"/>
              <a:t> </a:t>
            </a:r>
            <a:r>
              <a:rPr lang="da-DK" sz="950" dirty="0" err="1"/>
              <a:t>immikkoortinneqarsinnaavoq</a:t>
            </a:r>
            <a:r>
              <a:rPr lang="da-DK" sz="950" dirty="0"/>
              <a:t>:</a:t>
            </a:r>
          </a:p>
          <a:p>
            <a:pPr lvl="0">
              <a:lnSpc>
                <a:spcPct val="114000"/>
              </a:lnSpc>
            </a:pPr>
            <a:r>
              <a:rPr lang="da-DK" sz="950" i="1" dirty="0" err="1"/>
              <a:t>Nutarterinerup</a:t>
            </a:r>
            <a:r>
              <a:rPr lang="da-DK" sz="950" i="1" dirty="0"/>
              <a:t> </a:t>
            </a:r>
            <a:r>
              <a:rPr lang="da-DK" sz="950" i="1" dirty="0" err="1"/>
              <a:t>immikkoortuinik</a:t>
            </a:r>
            <a:r>
              <a:rPr lang="da-DK" sz="950" i="1" dirty="0"/>
              <a:t> </a:t>
            </a:r>
            <a:r>
              <a:rPr lang="da-DK" sz="950" i="1" dirty="0" err="1"/>
              <a:t>piviusunngortitsiniarneq</a:t>
            </a:r>
            <a:r>
              <a:rPr lang="da-DK" sz="950" dirty="0"/>
              <a:t>: </a:t>
            </a:r>
            <a:r>
              <a:rPr lang="da-DK" sz="950" dirty="0" err="1"/>
              <a:t>Nutarterinerup</a:t>
            </a:r>
            <a:r>
              <a:rPr lang="da-DK" sz="950" dirty="0"/>
              <a:t> </a:t>
            </a:r>
            <a:r>
              <a:rPr lang="da-DK" sz="950" dirty="0" err="1"/>
              <a:t>immikkoortuinik</a:t>
            </a:r>
            <a:r>
              <a:rPr lang="da-DK" sz="950" dirty="0"/>
              <a:t> </a:t>
            </a:r>
            <a:r>
              <a:rPr lang="da-DK" sz="950" dirty="0" err="1"/>
              <a:t>piviusunngortitsiniarluni</a:t>
            </a:r>
            <a:r>
              <a:rPr lang="da-DK" sz="950" dirty="0"/>
              <a:t> </a:t>
            </a:r>
            <a:r>
              <a:rPr lang="da-DK" sz="950" dirty="0" err="1"/>
              <a:t>ilinniarfiup</a:t>
            </a:r>
            <a:r>
              <a:rPr lang="da-DK" sz="950" dirty="0"/>
              <a:t> </a:t>
            </a:r>
            <a:r>
              <a:rPr lang="da-DK" sz="950" dirty="0" err="1"/>
              <a:t>iliuusaasa</a:t>
            </a:r>
            <a:r>
              <a:rPr lang="da-DK" sz="950" dirty="0"/>
              <a:t> </a:t>
            </a:r>
            <a:r>
              <a:rPr lang="da-DK" sz="950" dirty="0" err="1"/>
              <a:t>allaaserinerat</a:t>
            </a:r>
            <a:r>
              <a:rPr lang="da-DK" sz="950" dirty="0"/>
              <a:t>. </a:t>
            </a:r>
            <a:r>
              <a:rPr lang="da-DK" sz="950" dirty="0" err="1"/>
              <a:t>Imaappoq</a:t>
            </a:r>
            <a:r>
              <a:rPr lang="da-DK" sz="950" dirty="0"/>
              <a:t> </a:t>
            </a:r>
            <a:r>
              <a:rPr lang="da-DK" sz="950" dirty="0" err="1"/>
              <a:t>inatsisip</a:t>
            </a:r>
            <a:r>
              <a:rPr lang="da-DK" sz="950" dirty="0"/>
              <a:t> </a:t>
            </a:r>
            <a:r>
              <a:rPr lang="da-DK" sz="950" dirty="0" err="1"/>
              <a:t>nutaap</a:t>
            </a:r>
            <a:r>
              <a:rPr lang="da-DK" sz="950" dirty="0"/>
              <a:t> </a:t>
            </a:r>
            <a:r>
              <a:rPr lang="da-DK" sz="950" dirty="0" err="1"/>
              <a:t>piviusunngortinnera</a:t>
            </a:r>
            <a:r>
              <a:rPr lang="da-DK" sz="950" dirty="0"/>
              <a:t> </a:t>
            </a:r>
            <a:r>
              <a:rPr lang="da-DK" sz="950" dirty="0" err="1"/>
              <a:t>annertuumik</a:t>
            </a:r>
            <a:r>
              <a:rPr lang="da-DK" sz="950" dirty="0"/>
              <a:t> </a:t>
            </a:r>
            <a:r>
              <a:rPr lang="da-DK" sz="950" dirty="0" err="1"/>
              <a:t>uani</a:t>
            </a:r>
            <a:r>
              <a:rPr lang="da-DK" sz="950" dirty="0"/>
              <a:t> </a:t>
            </a:r>
            <a:r>
              <a:rPr lang="da-DK" sz="950" dirty="0" err="1"/>
              <a:t>pineqarpoq</a:t>
            </a:r>
            <a:r>
              <a:rPr lang="da-DK" sz="950" dirty="0"/>
              <a:t>.</a:t>
            </a:r>
          </a:p>
          <a:p>
            <a:pPr lvl="0">
              <a:lnSpc>
                <a:spcPct val="114000"/>
              </a:lnSpc>
            </a:pPr>
            <a:r>
              <a:rPr lang="da-DK" sz="950" i="1" dirty="0" err="1"/>
              <a:t>Nutarterinermi</a:t>
            </a:r>
            <a:r>
              <a:rPr lang="da-DK" sz="950" i="1" dirty="0"/>
              <a:t> </a:t>
            </a:r>
            <a:r>
              <a:rPr lang="da-DK" sz="950" i="1" dirty="0" err="1"/>
              <a:t>takorluukkanik</a:t>
            </a:r>
            <a:r>
              <a:rPr lang="da-DK" sz="950" i="1" dirty="0"/>
              <a:t> </a:t>
            </a:r>
            <a:r>
              <a:rPr lang="da-DK" sz="950" i="1" dirty="0" err="1"/>
              <a:t>piviusunngortitsineq</a:t>
            </a:r>
            <a:r>
              <a:rPr lang="da-DK" sz="950" dirty="0"/>
              <a:t>: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takorloorneqartunik</a:t>
            </a:r>
            <a:r>
              <a:rPr lang="da-DK" sz="950" dirty="0"/>
              <a:t> </a:t>
            </a:r>
            <a:r>
              <a:rPr lang="da-DK" sz="950" dirty="0" err="1"/>
              <a:t>ilinniarfiup</a:t>
            </a:r>
            <a:r>
              <a:rPr lang="da-DK" sz="950" dirty="0"/>
              <a:t> </a:t>
            </a:r>
            <a:r>
              <a:rPr lang="da-DK" sz="950" dirty="0" err="1"/>
              <a:t>qanoq</a:t>
            </a:r>
            <a:r>
              <a:rPr lang="da-DK" sz="950" dirty="0"/>
              <a:t> </a:t>
            </a:r>
            <a:r>
              <a:rPr lang="da-DK" sz="950" dirty="0" err="1"/>
              <a:t>piviusunngortitsitigineranik</a:t>
            </a:r>
            <a:r>
              <a:rPr lang="da-DK" sz="950" dirty="0"/>
              <a:t> </a:t>
            </a:r>
            <a:r>
              <a:rPr lang="da-DK" sz="950" dirty="0" err="1"/>
              <a:t>misissuineq</a:t>
            </a:r>
            <a:r>
              <a:rPr lang="da-DK" sz="950" dirty="0"/>
              <a:t>.</a:t>
            </a:r>
          </a:p>
          <a:p>
            <a:pPr lvl="0">
              <a:lnSpc>
                <a:spcPct val="114000"/>
              </a:lnSpc>
            </a:pPr>
            <a:r>
              <a:rPr lang="da-DK" sz="950" i="1" dirty="0" err="1"/>
              <a:t>Nutarterinerup</a:t>
            </a:r>
            <a:r>
              <a:rPr lang="da-DK" sz="950" i="1" dirty="0"/>
              <a:t> </a:t>
            </a:r>
            <a:r>
              <a:rPr lang="da-DK" sz="950" i="1" dirty="0" err="1"/>
              <a:t>sunniutai</a:t>
            </a:r>
            <a:r>
              <a:rPr lang="da-DK" sz="950" dirty="0"/>
              <a:t>: </a:t>
            </a:r>
            <a:r>
              <a:rPr lang="da-DK" sz="950" dirty="0" err="1"/>
              <a:t>Nutarterineq</a:t>
            </a:r>
            <a:r>
              <a:rPr lang="da-DK" sz="950" dirty="0"/>
              <a:t> </a:t>
            </a:r>
            <a:r>
              <a:rPr lang="da-DK" sz="950" dirty="0" err="1"/>
              <a:t>piviusunngortinneqarpat</a:t>
            </a:r>
            <a:r>
              <a:rPr lang="da-DK" sz="950" dirty="0"/>
              <a:t>, </a:t>
            </a:r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Piviusunngortitsiniarnermi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endParaRPr lang="da-DK" dirty="0"/>
          </a:p>
        </p:txBody>
      </p:sp>
      <p:sp>
        <p:nvSpPr>
          <p:cNvPr id="8" name="Pladsholder til indhold 9"/>
          <p:cNvSpPr>
            <a:spLocks noGrp="1"/>
          </p:cNvSpPr>
          <p:nvPr>
            <p:ph sz="quarter" idx="18"/>
          </p:nvPr>
        </p:nvSpPr>
        <p:spPr>
          <a:xfrm>
            <a:off x="4751900" y="1174750"/>
            <a:ext cx="4032000" cy="2208628"/>
          </a:xfrm>
        </p:spPr>
        <p:txBody>
          <a:bodyPr/>
          <a:lstStyle/>
          <a:p>
            <a:pPr lvl="0">
              <a:lnSpc>
                <a:spcPct val="114000"/>
              </a:lnSpc>
            </a:pPr>
            <a:r>
              <a:rPr lang="da-DK" sz="950" dirty="0" err="1"/>
              <a:t>sunniutaasussatut</a:t>
            </a:r>
            <a:r>
              <a:rPr lang="da-DK" sz="950" dirty="0"/>
              <a:t> </a:t>
            </a:r>
            <a:r>
              <a:rPr lang="da-DK" sz="950" dirty="0" err="1"/>
              <a:t>kissaatigisat</a:t>
            </a:r>
            <a:r>
              <a:rPr lang="da-DK" sz="950" dirty="0"/>
              <a:t> </a:t>
            </a:r>
            <a:r>
              <a:rPr lang="da-DK" sz="950" dirty="0" err="1"/>
              <a:t>qanoq</a:t>
            </a:r>
            <a:r>
              <a:rPr lang="da-DK" sz="950" dirty="0"/>
              <a:t> </a:t>
            </a:r>
            <a:r>
              <a:rPr lang="da-DK" sz="950" dirty="0" err="1"/>
              <a:t>anguneqarsimatiginerannik</a:t>
            </a:r>
            <a:r>
              <a:rPr lang="da-DK" sz="950" dirty="0"/>
              <a:t> </a:t>
            </a:r>
            <a:r>
              <a:rPr lang="da-DK" sz="950" dirty="0" err="1"/>
              <a:t>naliliineq</a:t>
            </a:r>
            <a:endParaRPr lang="da-DK" sz="950" dirty="0"/>
          </a:p>
          <a:p>
            <a:pPr marL="0" indent="0">
              <a:lnSpc>
                <a:spcPct val="114000"/>
              </a:lnSpc>
              <a:buNone/>
            </a:pPr>
            <a:r>
              <a:rPr lang="da-DK" sz="950" i="1" dirty="0" err="1"/>
              <a:t>Immikkut</a:t>
            </a:r>
            <a:r>
              <a:rPr lang="da-DK" sz="950" i="1" dirty="0"/>
              <a:t> </a:t>
            </a:r>
            <a:r>
              <a:rPr lang="da-DK" sz="950" i="1" dirty="0" err="1"/>
              <a:t>aaqqissuussamik</a:t>
            </a:r>
            <a:r>
              <a:rPr lang="da-DK" sz="950" i="1" dirty="0"/>
              <a:t> </a:t>
            </a:r>
            <a:r>
              <a:rPr lang="da-DK" sz="950" i="1" dirty="0" err="1"/>
              <a:t>ingerlatsinerit</a:t>
            </a:r>
            <a:r>
              <a:rPr lang="da-DK" sz="950" i="1" dirty="0"/>
              <a:t> </a:t>
            </a:r>
            <a:r>
              <a:rPr lang="da-DK" sz="950" dirty="0" err="1"/>
              <a:t>nutarterinerup</a:t>
            </a:r>
            <a:r>
              <a:rPr lang="da-DK" sz="950" dirty="0"/>
              <a:t> </a:t>
            </a:r>
            <a:r>
              <a:rPr lang="da-DK" sz="950" dirty="0" err="1"/>
              <a:t>immikkoortuinik</a:t>
            </a:r>
            <a:r>
              <a:rPr lang="da-DK" sz="950" dirty="0"/>
              <a:t> </a:t>
            </a:r>
            <a:r>
              <a:rPr lang="da-DK" sz="950" dirty="0" err="1"/>
              <a:t>piviusunngortitsinerup</a:t>
            </a:r>
            <a:r>
              <a:rPr lang="da-DK" sz="950" dirty="0"/>
              <a:t> </a:t>
            </a:r>
            <a:r>
              <a:rPr lang="da-DK" sz="950" dirty="0" err="1"/>
              <a:t>nutarterinermilu</a:t>
            </a:r>
            <a:r>
              <a:rPr lang="da-DK" sz="950" dirty="0"/>
              <a:t> </a:t>
            </a:r>
            <a:r>
              <a:rPr lang="da-DK" sz="950" dirty="0" err="1"/>
              <a:t>takorluukkanik</a:t>
            </a:r>
            <a:r>
              <a:rPr lang="da-DK" sz="950" dirty="0"/>
              <a:t> </a:t>
            </a:r>
            <a:r>
              <a:rPr lang="da-DK" sz="950" dirty="0" err="1"/>
              <a:t>tamakkiisumik</a:t>
            </a:r>
            <a:r>
              <a:rPr lang="da-DK" sz="950" dirty="0"/>
              <a:t> </a:t>
            </a:r>
            <a:r>
              <a:rPr lang="da-DK" sz="950" dirty="0" err="1"/>
              <a:t>piviusunngortitsinerup</a:t>
            </a:r>
            <a:r>
              <a:rPr lang="da-DK" sz="950" dirty="0"/>
              <a:t> </a:t>
            </a:r>
            <a:r>
              <a:rPr lang="da-DK" sz="950" dirty="0" err="1"/>
              <a:t>assigiinngiffiisa</a:t>
            </a:r>
            <a:r>
              <a:rPr lang="da-DK" sz="950" dirty="0"/>
              <a:t> </a:t>
            </a:r>
            <a:r>
              <a:rPr lang="da-DK" sz="950" dirty="0" err="1"/>
              <a:t>ilagisinnaavaat</a:t>
            </a:r>
            <a:r>
              <a:rPr lang="da-DK" sz="950" dirty="0"/>
              <a:t>. </a:t>
            </a:r>
            <a:r>
              <a:rPr lang="da-DK" sz="950" dirty="0" err="1"/>
              <a:t>Ataani</a:t>
            </a:r>
            <a:r>
              <a:rPr lang="da-DK" sz="950" dirty="0"/>
              <a:t> </a:t>
            </a:r>
            <a:r>
              <a:rPr lang="da-DK" sz="950" dirty="0" err="1"/>
              <a:t>ilinniarfiit</a:t>
            </a:r>
            <a:r>
              <a:rPr lang="da-DK" sz="950" dirty="0"/>
              <a:t>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aaqqissuussamik</a:t>
            </a:r>
            <a:r>
              <a:rPr lang="da-DK" sz="950" dirty="0"/>
              <a:t> </a:t>
            </a:r>
            <a:r>
              <a:rPr lang="da-DK" sz="950" dirty="0" err="1"/>
              <a:t>ingerlatsinermik</a:t>
            </a:r>
            <a:r>
              <a:rPr lang="da-DK" sz="950" dirty="0"/>
              <a:t> </a:t>
            </a:r>
            <a:r>
              <a:rPr lang="da-DK" sz="950" dirty="0" err="1"/>
              <a:t>suliniutaat</a:t>
            </a:r>
            <a:r>
              <a:rPr lang="da-DK" sz="950" dirty="0"/>
              <a:t> </a:t>
            </a:r>
            <a:r>
              <a:rPr lang="da-DK" sz="950" dirty="0" err="1"/>
              <a:t>allaaserineqarput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ktangel 2"/>
          <p:cNvSpPr/>
          <p:nvPr/>
        </p:nvSpPr>
        <p:spPr>
          <a:xfrm>
            <a:off x="4572000" y="1028700"/>
            <a:ext cx="457200" cy="45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4746627" y="2476500"/>
            <a:ext cx="4092574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50" b="1" dirty="0" err="1">
                <a:solidFill>
                  <a:schemeClr val="accent1"/>
                </a:solidFill>
              </a:rPr>
              <a:t>Immikkut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aaqqissuussamik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ingerlatsinerit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assigiinngitsunik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aaqqissugaapput</a:t>
            </a:r>
            <a:r>
              <a:rPr lang="da-DK" sz="950" b="1" dirty="0">
                <a:solidFill>
                  <a:schemeClr val="accent1"/>
                </a:solidFill>
              </a:rPr>
              <a:t> – </a:t>
            </a:r>
            <a:r>
              <a:rPr lang="da-DK" sz="950" b="1" dirty="0" err="1">
                <a:solidFill>
                  <a:schemeClr val="accent1"/>
                </a:solidFill>
              </a:rPr>
              <a:t>kisianni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nutarterinermi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takorluukkat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tamakiisumik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malinnagit</a:t>
            </a:r>
            <a:endParaRPr lang="da-DK" sz="950" b="1" dirty="0">
              <a:solidFill>
                <a:schemeClr val="accent1"/>
              </a:solidFill>
            </a:endParaRPr>
          </a:p>
          <a:p>
            <a:endParaRPr lang="da-DK" sz="950" b="1" dirty="0">
              <a:solidFill>
                <a:schemeClr val="accent1"/>
              </a:solidFill>
            </a:endParaRPr>
          </a:p>
          <a:p>
            <a:r>
              <a:rPr lang="da-DK" sz="950" dirty="0" err="1">
                <a:solidFill>
                  <a:schemeClr val="tx1"/>
                </a:solidFill>
              </a:rPr>
              <a:t>Ilinniarfinni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ingerlatsisoqarpoq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Taamaattoq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takorluukkat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tamakkiisumik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piviusunngrtinneqaratik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Misiliinerit</a:t>
            </a:r>
            <a:r>
              <a:rPr lang="da-DK" sz="950" dirty="0">
                <a:solidFill>
                  <a:schemeClr val="tx1"/>
                </a:solidFill>
              </a:rPr>
              <a:t> (screening) </a:t>
            </a:r>
            <a:r>
              <a:rPr lang="da-DK" sz="950" dirty="0" err="1">
                <a:solidFill>
                  <a:schemeClr val="tx1"/>
                </a:solidFill>
              </a:rPr>
              <a:t>immikkullu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ingerlatsinerit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siunertaraat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nalinginnaasup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ataasiakkaanut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naleqqussarnissaa</a:t>
            </a:r>
            <a:r>
              <a:rPr lang="da-DK" sz="950" dirty="0">
                <a:solidFill>
                  <a:schemeClr val="tx1"/>
                </a:solidFill>
              </a:rPr>
              <a:t> – </a:t>
            </a:r>
            <a:r>
              <a:rPr lang="da-DK" sz="950" dirty="0" err="1">
                <a:solidFill>
                  <a:schemeClr val="tx1"/>
                </a:solidFill>
              </a:rPr>
              <a:t>ullumikkut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annertuumik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ingerlanneqartoq</a:t>
            </a:r>
            <a:r>
              <a:rPr lang="da-DK" sz="950" dirty="0">
                <a:solidFill>
                  <a:schemeClr val="tx1"/>
                </a:solidFill>
              </a:rPr>
              <a:t> -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siunertarinagu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r>
              <a:rPr lang="da-DK" sz="950" dirty="0">
                <a:solidFill>
                  <a:schemeClr val="tx1"/>
                </a:solidFill>
              </a:rPr>
              <a:t>GUX Nuuk </a:t>
            </a:r>
            <a:r>
              <a:rPr lang="da-DK" sz="950" dirty="0" err="1">
                <a:solidFill>
                  <a:schemeClr val="tx1"/>
                </a:solidFill>
              </a:rPr>
              <a:t>piviusunngrtitsinerpaavoq</a:t>
            </a:r>
            <a:r>
              <a:rPr lang="da-DK" sz="950" dirty="0">
                <a:solidFill>
                  <a:schemeClr val="tx1"/>
                </a:solidFill>
              </a:rPr>
              <a:t>, ”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holdit</a:t>
            </a:r>
            <a:r>
              <a:rPr lang="da-DK" sz="950" dirty="0">
                <a:solidFill>
                  <a:schemeClr val="tx1"/>
                </a:solidFill>
              </a:rPr>
              <a:t>” </a:t>
            </a:r>
            <a:r>
              <a:rPr lang="da-DK" sz="950" dirty="0" err="1">
                <a:solidFill>
                  <a:schemeClr val="tx1"/>
                </a:solidFill>
              </a:rPr>
              <a:t>assigiinngitsut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pilersinnerisigut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ilinniartitsinermut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nalinginnaasumut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taarsiutitut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tapertatulluunniit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Holdini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siunertaavoq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ilinniakkaminnik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oqimaanaarisut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oqinaarisulluunniit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tapersernissaat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Saniatigut</a:t>
            </a:r>
            <a:r>
              <a:rPr lang="da-DK" sz="950" dirty="0">
                <a:solidFill>
                  <a:schemeClr val="tx1"/>
                </a:solidFill>
              </a:rPr>
              <a:t> 1. g-mi </a:t>
            </a:r>
            <a:r>
              <a:rPr lang="da-DK" sz="950" dirty="0" err="1">
                <a:solidFill>
                  <a:schemeClr val="tx1"/>
                </a:solidFill>
              </a:rPr>
              <a:t>tuluttoornermi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marluutinneqarput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r>
              <a:rPr lang="da-DK" sz="950" dirty="0">
                <a:solidFill>
                  <a:schemeClr val="tx1"/>
                </a:solidFill>
              </a:rPr>
              <a:t>GUX </a:t>
            </a:r>
            <a:r>
              <a:rPr lang="da-DK" sz="950" dirty="0" err="1">
                <a:solidFill>
                  <a:schemeClr val="tx1"/>
                </a:solidFill>
              </a:rPr>
              <a:t>Sisimiuni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unammilligassallit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aaqqissuussiffigineqartarput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taaneqarput</a:t>
            </a:r>
            <a:r>
              <a:rPr lang="da-DK" sz="950" dirty="0">
                <a:solidFill>
                  <a:schemeClr val="tx1"/>
                </a:solidFill>
              </a:rPr>
              <a:t>… (</a:t>
            </a:r>
            <a:r>
              <a:rPr lang="da-DK" sz="950" dirty="0" err="1">
                <a:solidFill>
                  <a:schemeClr val="tx1"/>
                </a:solidFill>
              </a:rPr>
              <a:t>nangissaaq</a:t>
            </a:r>
            <a:r>
              <a:rPr lang="da-DK" sz="95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79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304801" y="1098550"/>
            <a:ext cx="4191000" cy="2123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50" dirty="0">
                <a:solidFill>
                  <a:schemeClr val="tx1"/>
                </a:solidFill>
              </a:rPr>
              <a:t>(</a:t>
            </a:r>
            <a:r>
              <a:rPr lang="da-DK" sz="950" dirty="0" err="1">
                <a:solidFill>
                  <a:schemeClr val="tx1"/>
                </a:solidFill>
              </a:rPr>
              <a:t>nangitaq</a:t>
            </a:r>
            <a:r>
              <a:rPr lang="da-DK" sz="950" dirty="0">
                <a:solidFill>
                  <a:schemeClr val="tx1"/>
                </a:solidFill>
              </a:rPr>
              <a:t>)</a:t>
            </a:r>
          </a:p>
          <a:p>
            <a:r>
              <a:rPr lang="da-DK" sz="950" dirty="0">
                <a:solidFill>
                  <a:schemeClr val="tx1"/>
                </a:solidFill>
              </a:rPr>
              <a:t>…</a:t>
            </a:r>
            <a:r>
              <a:rPr lang="da-DK" sz="950" dirty="0" err="1">
                <a:solidFill>
                  <a:schemeClr val="tx1"/>
                </a:solidFill>
              </a:rPr>
              <a:t>danskisut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kalaallisut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matematikkimi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nipilersornermilu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Ilaatigut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asiliarnermut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Biophiliamullu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atatillugu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ilinniartitseriaatsit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allaanerusut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atorneqarput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Kisianni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aaqqissuussamik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toqqaannartumik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attuumassuteqarpasinngillat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sammivik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Timersorneq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Issittumilu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asimi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inuuneq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neqeroorutaavoq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tassani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qaffasissusaat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appasinnerullutik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r>
              <a:rPr lang="da-DK" sz="950" dirty="0" err="1">
                <a:solidFill>
                  <a:schemeClr val="tx1"/>
                </a:solidFill>
              </a:rPr>
              <a:t>Ilinniarfiit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sinnerisa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marluk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aaqqissuussamik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ingerlatsinerit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aaqqissuussimavaat</a:t>
            </a:r>
            <a:r>
              <a:rPr lang="da-DK" sz="950" dirty="0">
                <a:solidFill>
                  <a:schemeClr val="tx1"/>
                </a:solidFill>
              </a:rPr>
              <a:t>. GUX </a:t>
            </a:r>
            <a:r>
              <a:rPr lang="da-DK" sz="950" dirty="0" err="1">
                <a:solidFill>
                  <a:schemeClr val="tx1"/>
                </a:solidFill>
              </a:rPr>
              <a:t>Aasianni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GUX </a:t>
            </a:r>
            <a:r>
              <a:rPr lang="da-DK" sz="950" dirty="0" err="1">
                <a:solidFill>
                  <a:schemeClr val="tx1"/>
                </a:solidFill>
              </a:rPr>
              <a:t>Qaqortumi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danskisut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kalaallisut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matematikkimi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tuluttullu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ilinniartitsinerit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misiliinerit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tunngavigalugit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pisariaqartitsisutut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nalilerneqartunut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neqeroorutaapput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04800" y="450596"/>
            <a:ext cx="8229600" cy="539496"/>
          </a:xfrm>
        </p:spPr>
        <p:txBody>
          <a:bodyPr/>
          <a:lstStyle/>
          <a:p>
            <a:r>
              <a:rPr lang="da-DK" dirty="0" err="1"/>
              <a:t>Piviusunngortitsiniarnermi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r>
              <a:rPr lang="da-DK" dirty="0"/>
              <a:t> (2)</a:t>
            </a:r>
          </a:p>
        </p:txBody>
      </p:sp>
      <p:sp>
        <p:nvSpPr>
          <p:cNvPr id="8" name="Pladsholder til indhold 8"/>
          <p:cNvSpPr>
            <a:spLocks noGrp="1"/>
          </p:cNvSpPr>
          <p:nvPr>
            <p:ph sz="quarter" idx="18"/>
          </p:nvPr>
        </p:nvSpPr>
        <p:spPr>
          <a:xfrm>
            <a:off x="304800" y="3308350"/>
            <a:ext cx="4032000" cy="19875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Nutarterinerup</a:t>
            </a:r>
            <a:r>
              <a:rPr lang="da-DK" sz="950" dirty="0"/>
              <a:t> </a:t>
            </a:r>
            <a:r>
              <a:rPr lang="da-DK" sz="950" dirty="0" err="1"/>
              <a:t>immikkoortuisa</a:t>
            </a:r>
            <a:r>
              <a:rPr lang="da-DK" sz="950" dirty="0"/>
              <a:t> </a:t>
            </a:r>
            <a:r>
              <a:rPr lang="da-DK" sz="950" dirty="0" err="1"/>
              <a:t>amerlanerpaat</a:t>
            </a:r>
            <a:r>
              <a:rPr lang="da-DK" sz="950" dirty="0"/>
              <a:t> </a:t>
            </a:r>
            <a:r>
              <a:rPr lang="da-DK" sz="950" dirty="0" err="1"/>
              <a:t>piviusunngortinnissaat</a:t>
            </a:r>
            <a:r>
              <a:rPr lang="da-DK" sz="950" dirty="0"/>
              <a:t> </a:t>
            </a:r>
            <a:r>
              <a:rPr lang="da-DK" sz="950" dirty="0" err="1"/>
              <a:t>siunertaralugu</a:t>
            </a:r>
            <a:r>
              <a:rPr lang="da-DK" sz="950" dirty="0"/>
              <a:t> </a:t>
            </a:r>
            <a:r>
              <a:rPr lang="da-DK" sz="950" dirty="0" err="1"/>
              <a:t>ilinniarfiit</a:t>
            </a:r>
            <a:r>
              <a:rPr lang="da-DK" sz="950" dirty="0"/>
              <a:t> </a:t>
            </a:r>
            <a:r>
              <a:rPr lang="da-DK" sz="950" dirty="0" err="1"/>
              <a:t>suliniuteqarput</a:t>
            </a:r>
            <a:r>
              <a:rPr lang="da-DK" sz="950" dirty="0"/>
              <a:t>. </a:t>
            </a:r>
            <a:r>
              <a:rPr lang="da-DK" sz="950" dirty="0" err="1"/>
              <a:t>Nutarterinerup</a:t>
            </a:r>
            <a:r>
              <a:rPr lang="da-DK" sz="950" dirty="0"/>
              <a:t> </a:t>
            </a:r>
            <a:r>
              <a:rPr lang="da-DK" sz="950" dirty="0" err="1"/>
              <a:t>immikkoortuinik</a:t>
            </a:r>
            <a:r>
              <a:rPr lang="da-DK" sz="950" dirty="0"/>
              <a:t> tamanik </a:t>
            </a:r>
            <a:r>
              <a:rPr lang="da-DK" sz="950" dirty="0" err="1"/>
              <a:t>nukittorsaanissaq</a:t>
            </a:r>
            <a:r>
              <a:rPr lang="da-DK" sz="950" dirty="0"/>
              <a:t> </a:t>
            </a:r>
            <a:r>
              <a:rPr lang="da-DK" sz="950" dirty="0" err="1"/>
              <a:t>inerisaanissarlu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amigaateqangaatsiarpoq</a:t>
            </a:r>
            <a:r>
              <a:rPr lang="da-DK" sz="950" dirty="0"/>
              <a:t>,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takorloorneqartut</a:t>
            </a:r>
            <a:r>
              <a:rPr lang="da-DK" sz="950" dirty="0"/>
              <a:t> tamarmik </a:t>
            </a:r>
            <a:r>
              <a:rPr lang="da-DK" sz="950" dirty="0" err="1"/>
              <a:t>piviusunngortinneqassappata</a:t>
            </a:r>
            <a:r>
              <a:rPr lang="da-DK" sz="950" dirty="0"/>
              <a:t>, </a:t>
            </a:r>
            <a:r>
              <a:rPr lang="da-DK" sz="950" dirty="0" err="1"/>
              <a:t>taamaammallu</a:t>
            </a:r>
            <a:r>
              <a:rPr lang="da-DK" sz="950" dirty="0"/>
              <a:t> </a:t>
            </a:r>
            <a:r>
              <a:rPr lang="da-DK" sz="950" dirty="0" err="1"/>
              <a:t>sunniutaasut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tamakkiisumik</a:t>
            </a:r>
            <a:r>
              <a:rPr lang="da-DK" sz="950" dirty="0"/>
              <a:t> </a:t>
            </a:r>
            <a:r>
              <a:rPr lang="da-DK" sz="950" dirty="0" err="1"/>
              <a:t>inernilerneqarsinnaanngillat</a:t>
            </a:r>
            <a:r>
              <a:rPr lang="da-DK" sz="950" dirty="0"/>
              <a:t>. </a:t>
            </a:r>
            <a:r>
              <a:rPr lang="da-DK" sz="950" dirty="0" err="1"/>
              <a:t>Tamanna</a:t>
            </a:r>
            <a:r>
              <a:rPr lang="da-DK" sz="950" dirty="0"/>
              <a:t> </a:t>
            </a:r>
            <a:r>
              <a:rPr lang="da-DK" sz="950" dirty="0" err="1"/>
              <a:t>assitaliussaq</a:t>
            </a:r>
            <a:r>
              <a:rPr lang="da-DK" sz="950" dirty="0"/>
              <a:t> 1-imi </a:t>
            </a:r>
            <a:r>
              <a:rPr lang="da-DK" sz="950" dirty="0" err="1"/>
              <a:t>takutinneqarpoq</a:t>
            </a:r>
            <a:r>
              <a:rPr lang="da-DK" sz="950" dirty="0"/>
              <a:t>, </a:t>
            </a:r>
            <a:r>
              <a:rPr lang="da-DK" sz="950" dirty="0" err="1"/>
              <a:t>tassani</a:t>
            </a:r>
            <a:r>
              <a:rPr lang="da-DK" sz="950" dirty="0"/>
              <a:t> </a:t>
            </a:r>
            <a:r>
              <a:rPr lang="da-DK" sz="950" dirty="0" err="1"/>
              <a:t>immikkoortut</a:t>
            </a:r>
            <a:r>
              <a:rPr lang="da-DK" sz="950" dirty="0"/>
              <a:t> </a:t>
            </a:r>
            <a:r>
              <a:rPr lang="da-DK" sz="950" dirty="0" err="1"/>
              <a:t>nikerarput</a:t>
            </a:r>
            <a:r>
              <a:rPr lang="da-DK" sz="950" dirty="0"/>
              <a:t>, </a:t>
            </a:r>
            <a:r>
              <a:rPr lang="da-DK" sz="950" dirty="0" err="1"/>
              <a:t>apeqqutaalluni</a:t>
            </a:r>
            <a:r>
              <a:rPr lang="da-DK" sz="950" dirty="0"/>
              <a:t>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immikkoortup</a:t>
            </a:r>
            <a:r>
              <a:rPr lang="da-DK" sz="950" dirty="0"/>
              <a:t> </a:t>
            </a:r>
            <a:r>
              <a:rPr lang="da-DK" sz="950" dirty="0" err="1"/>
              <a:t>kisimiitillugu</a:t>
            </a:r>
            <a:r>
              <a:rPr lang="da-DK" sz="950" dirty="0"/>
              <a:t> </a:t>
            </a:r>
            <a:r>
              <a:rPr lang="da-DK" sz="950" dirty="0" err="1"/>
              <a:t>piviusunngortinnissaa</a:t>
            </a:r>
            <a:r>
              <a:rPr lang="da-DK" sz="950" dirty="0"/>
              <a:t> </a:t>
            </a:r>
            <a:r>
              <a:rPr lang="da-DK" sz="950" dirty="0" err="1"/>
              <a:t>suliutigineqarnersoq</a:t>
            </a:r>
            <a:r>
              <a:rPr lang="da-DK" sz="950" dirty="0"/>
              <a:t>, </a:t>
            </a:r>
            <a:r>
              <a:rPr lang="da-DK" sz="950" dirty="0" err="1"/>
              <a:t>imaluunniit</a:t>
            </a:r>
            <a:r>
              <a:rPr lang="da-DK" sz="950" dirty="0"/>
              <a:t> </a:t>
            </a:r>
            <a:r>
              <a:rPr lang="da-DK" sz="950" dirty="0" err="1"/>
              <a:t>suliniutit</a:t>
            </a:r>
            <a:r>
              <a:rPr lang="da-DK" sz="950" dirty="0"/>
              <a:t>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takorluukkanik</a:t>
            </a:r>
            <a:r>
              <a:rPr lang="da-DK" sz="950" dirty="0"/>
              <a:t> </a:t>
            </a:r>
            <a:r>
              <a:rPr lang="da-DK" sz="950" dirty="0" err="1"/>
              <a:t>piviusunngortinnissaannut</a:t>
            </a:r>
            <a:r>
              <a:rPr lang="da-DK" sz="950" dirty="0"/>
              <a:t> </a:t>
            </a:r>
            <a:r>
              <a:rPr lang="da-DK" sz="950" dirty="0" err="1"/>
              <a:t>qanoq</a:t>
            </a:r>
            <a:r>
              <a:rPr lang="da-DK" sz="950" dirty="0"/>
              <a:t> </a:t>
            </a:r>
            <a:r>
              <a:rPr lang="da-DK" sz="950" dirty="0" err="1"/>
              <a:t>ikorfartuutaatiginersut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Nalinginnaasumik</a:t>
            </a:r>
            <a:r>
              <a:rPr lang="da-DK" sz="950" dirty="0"/>
              <a:t> </a:t>
            </a:r>
            <a:r>
              <a:rPr lang="da-DK" sz="950" dirty="0" err="1"/>
              <a:t>ilinniarfiit</a:t>
            </a:r>
            <a:r>
              <a:rPr lang="da-DK" sz="950" dirty="0"/>
              <a:t> - </a:t>
            </a:r>
            <a:r>
              <a:rPr lang="da-DK" sz="950" dirty="0" err="1"/>
              <a:t>ukiut</a:t>
            </a:r>
            <a:r>
              <a:rPr lang="da-DK" sz="950" dirty="0"/>
              <a:t> </a:t>
            </a:r>
            <a:r>
              <a:rPr lang="da-DK" sz="950" dirty="0" err="1"/>
              <a:t>siuliinisulli</a:t>
            </a:r>
            <a:r>
              <a:rPr lang="da-DK" sz="950" dirty="0"/>
              <a:t> - </a:t>
            </a:r>
            <a:r>
              <a:rPr lang="da-DK" sz="950" dirty="0" err="1"/>
              <a:t>ilusiliinikkut</a:t>
            </a:r>
            <a:endParaRPr lang="da-DK" sz="950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8"/>
          </p:nvPr>
        </p:nvSpPr>
        <p:spPr>
          <a:xfrm>
            <a:off x="4782968" y="1107698"/>
            <a:ext cx="4032000" cy="2208628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aaqqissuussaanikkullu</a:t>
            </a:r>
            <a:r>
              <a:rPr lang="da-DK" sz="950" dirty="0"/>
              <a:t> </a:t>
            </a:r>
            <a:r>
              <a:rPr lang="da-DK" sz="950" dirty="0" err="1"/>
              <a:t>immikkoortut</a:t>
            </a:r>
            <a:r>
              <a:rPr lang="da-DK" sz="950" dirty="0"/>
              <a:t> </a:t>
            </a:r>
            <a:r>
              <a:rPr lang="da-DK" sz="950" dirty="0" err="1"/>
              <a:t>piviusunngortinniarnerisigut</a:t>
            </a:r>
            <a:r>
              <a:rPr lang="da-DK" sz="950" dirty="0"/>
              <a:t> </a:t>
            </a:r>
            <a:r>
              <a:rPr lang="da-DK" sz="950" dirty="0" err="1"/>
              <a:t>angusaqarnerusimapput</a:t>
            </a:r>
            <a:r>
              <a:rPr lang="da-DK" sz="950" dirty="0"/>
              <a:t>, </a:t>
            </a:r>
            <a:r>
              <a:rPr lang="da-DK" sz="950" dirty="0" err="1"/>
              <a:t>soorlu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ukiumoortumik</a:t>
            </a:r>
            <a:r>
              <a:rPr lang="da-DK" sz="950" dirty="0"/>
              <a:t> </a:t>
            </a:r>
            <a:r>
              <a:rPr lang="da-DK" sz="950" dirty="0" err="1"/>
              <a:t>tiimissaat</a:t>
            </a:r>
            <a:r>
              <a:rPr lang="da-DK" sz="950" dirty="0"/>
              <a:t> </a:t>
            </a:r>
            <a:r>
              <a:rPr lang="da-DK" sz="950" dirty="0" err="1"/>
              <a:t>ilusiliussallu</a:t>
            </a:r>
            <a:r>
              <a:rPr lang="da-DK" sz="950" dirty="0"/>
              <a:t> </a:t>
            </a:r>
            <a:r>
              <a:rPr lang="da-DK" sz="950" dirty="0" err="1"/>
              <a:t>nutaat</a:t>
            </a:r>
            <a:r>
              <a:rPr lang="da-DK" sz="950" dirty="0"/>
              <a:t>. </a:t>
            </a:r>
            <a:r>
              <a:rPr lang="da-DK" sz="950" dirty="0" err="1"/>
              <a:t>Kisianni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ilinniarfeqarpoq</a:t>
            </a:r>
            <a:r>
              <a:rPr lang="da-DK" sz="950" dirty="0"/>
              <a:t> </a:t>
            </a:r>
            <a:r>
              <a:rPr lang="da-DK" sz="950" dirty="0" err="1"/>
              <a:t>ilinniartitsisoqatigiinnik</a:t>
            </a:r>
            <a:r>
              <a:rPr lang="da-DK" sz="950" dirty="0"/>
              <a:t> </a:t>
            </a:r>
            <a:r>
              <a:rPr lang="da-DK" sz="950" dirty="0" err="1"/>
              <a:t>atuilersimanngitsunik</a:t>
            </a:r>
            <a:r>
              <a:rPr lang="da-DK" sz="950" dirty="0"/>
              <a:t>. </a:t>
            </a:r>
            <a:r>
              <a:rPr lang="da-DK" sz="950" dirty="0" err="1"/>
              <a:t>Aammattaaq</a:t>
            </a:r>
            <a:r>
              <a:rPr lang="da-DK" sz="950" dirty="0"/>
              <a:t> </a:t>
            </a:r>
            <a:r>
              <a:rPr lang="da-DK" sz="950" dirty="0" err="1"/>
              <a:t>ass</a:t>
            </a:r>
            <a:r>
              <a:rPr lang="da-DK" sz="950" dirty="0"/>
              <a:t>. </a:t>
            </a:r>
            <a:r>
              <a:rPr lang="da-DK" sz="950" dirty="0" err="1"/>
              <a:t>ilitsersuinermi</a:t>
            </a:r>
            <a:r>
              <a:rPr lang="da-DK" sz="950" dirty="0"/>
              <a:t> </a:t>
            </a:r>
            <a:r>
              <a:rPr lang="da-DK" sz="950" dirty="0" err="1"/>
              <a:t>suliassat</a:t>
            </a:r>
            <a:r>
              <a:rPr lang="da-DK" sz="950" dirty="0"/>
              <a:t> </a:t>
            </a:r>
            <a:r>
              <a:rPr lang="da-DK" sz="950" dirty="0" err="1"/>
              <a:t>ilitsoqqussarinagulu</a:t>
            </a:r>
            <a:r>
              <a:rPr lang="da-DK" sz="950" dirty="0"/>
              <a:t> </a:t>
            </a:r>
            <a:r>
              <a:rPr lang="da-DK" sz="950" dirty="0" err="1"/>
              <a:t>oqaatsit</a:t>
            </a:r>
            <a:r>
              <a:rPr lang="da-DK" sz="950" dirty="0"/>
              <a:t> </a:t>
            </a:r>
            <a:r>
              <a:rPr lang="da-DK" sz="950" dirty="0" err="1"/>
              <a:t>atorlugit</a:t>
            </a:r>
            <a:r>
              <a:rPr lang="da-DK" sz="950" dirty="0"/>
              <a:t> </a:t>
            </a:r>
            <a:r>
              <a:rPr lang="da-DK" sz="950" dirty="0" err="1"/>
              <a:t>ilinniartitsineq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isiginiagassaapput</a:t>
            </a:r>
            <a:r>
              <a:rPr lang="da-DK" sz="950" dirty="0"/>
              <a:t>.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immikkoortoq</a:t>
            </a:r>
            <a:r>
              <a:rPr lang="da-DK" sz="950" dirty="0"/>
              <a:t> </a:t>
            </a:r>
            <a:r>
              <a:rPr lang="da-DK" sz="950" dirty="0" err="1"/>
              <a:t>ilinniarfinnit</a:t>
            </a:r>
            <a:r>
              <a:rPr lang="da-DK" sz="950" dirty="0"/>
              <a:t> </a:t>
            </a:r>
            <a:r>
              <a:rPr lang="da-DK" sz="950" dirty="0" err="1"/>
              <a:t>tamanit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tamakkiisumik</a:t>
            </a:r>
            <a:r>
              <a:rPr lang="da-DK" sz="950" dirty="0"/>
              <a:t> </a:t>
            </a:r>
            <a:r>
              <a:rPr lang="da-DK" sz="950" dirty="0" err="1"/>
              <a:t>pimoorunneqanngitsutuaq</a:t>
            </a:r>
            <a:r>
              <a:rPr lang="da-DK" sz="950" dirty="0"/>
              <a:t> </a:t>
            </a:r>
            <a:r>
              <a:rPr lang="da-DK" sz="950" dirty="0" err="1"/>
              <a:t>tassaavoq</a:t>
            </a:r>
            <a:r>
              <a:rPr lang="da-DK" sz="950" dirty="0"/>
              <a:t> </a:t>
            </a:r>
            <a:r>
              <a:rPr lang="da-DK" sz="950" dirty="0" err="1"/>
              <a:t>ingerlaavartumik</a:t>
            </a:r>
            <a:r>
              <a:rPr lang="da-DK" sz="950" dirty="0"/>
              <a:t> </a:t>
            </a:r>
            <a:r>
              <a:rPr lang="da-DK" sz="950" dirty="0" err="1"/>
              <a:t>naliliineq</a:t>
            </a:r>
            <a:r>
              <a:rPr lang="da-DK" sz="950" dirty="0"/>
              <a:t>. </a:t>
            </a:r>
            <a:r>
              <a:rPr lang="da-DK" sz="950" dirty="0" err="1"/>
              <a:t>Taamaammallu</a:t>
            </a:r>
            <a:r>
              <a:rPr lang="da-DK" sz="950" dirty="0"/>
              <a:t> </a:t>
            </a:r>
            <a:r>
              <a:rPr lang="da-DK" sz="950" dirty="0" err="1"/>
              <a:t>tamatuma</a:t>
            </a:r>
            <a:r>
              <a:rPr lang="da-DK" sz="950" dirty="0"/>
              <a:t> </a:t>
            </a:r>
            <a:r>
              <a:rPr lang="da-DK" sz="950" dirty="0" err="1"/>
              <a:t>aappaagu</a:t>
            </a:r>
            <a:r>
              <a:rPr lang="da-DK" sz="950" dirty="0"/>
              <a:t> </a:t>
            </a:r>
            <a:r>
              <a:rPr lang="da-DK" sz="950" dirty="0" err="1"/>
              <a:t>samminissaa</a:t>
            </a:r>
            <a:r>
              <a:rPr lang="da-DK" sz="950" dirty="0"/>
              <a:t>, </a:t>
            </a:r>
            <a:r>
              <a:rPr lang="da-DK" sz="950" dirty="0" err="1"/>
              <a:t>ilinniarfiinni</a:t>
            </a:r>
            <a:r>
              <a:rPr lang="da-DK" sz="950" dirty="0"/>
              <a:t> </a:t>
            </a:r>
            <a:r>
              <a:rPr lang="da-DK" sz="950" dirty="0" err="1"/>
              <a:t>tamani</a:t>
            </a:r>
            <a:r>
              <a:rPr lang="da-DK" sz="950" dirty="0"/>
              <a:t> </a:t>
            </a:r>
            <a:r>
              <a:rPr lang="da-DK" sz="950" dirty="0" err="1"/>
              <a:t>iluaqutaasinnaavoq</a:t>
            </a:r>
            <a:r>
              <a:rPr lang="da-DK" sz="950" dirty="0"/>
              <a:t>.</a:t>
            </a:r>
          </a:p>
        </p:txBody>
      </p:sp>
      <p:sp>
        <p:nvSpPr>
          <p:cNvPr id="13" name="Tekstboks 1"/>
          <p:cNvSpPr txBox="1"/>
          <p:nvPr/>
        </p:nvSpPr>
        <p:spPr>
          <a:xfrm>
            <a:off x="4927198" y="3162300"/>
            <a:ext cx="4064402" cy="152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50" b="1" dirty="0" err="1">
                <a:latin typeface="+mj-lt"/>
                <a:cs typeface="Myriad Pro Light"/>
              </a:rPr>
              <a:t>Ass</a:t>
            </a:r>
            <a:r>
              <a:rPr lang="da-DK" sz="950" b="1" dirty="0">
                <a:latin typeface="+mj-lt"/>
                <a:cs typeface="Myriad Pro Light"/>
              </a:rPr>
              <a:t>. 1. 2015-imi </a:t>
            </a:r>
            <a:r>
              <a:rPr lang="da-DK" sz="950" b="1" dirty="0" err="1">
                <a:latin typeface="+mj-lt"/>
                <a:cs typeface="Myriad Pro Light"/>
              </a:rPr>
              <a:t>killiffimmik</a:t>
            </a:r>
            <a:r>
              <a:rPr lang="da-DK" sz="950" b="1" dirty="0">
                <a:latin typeface="+mj-lt"/>
                <a:cs typeface="Myriad Pro Light"/>
              </a:rPr>
              <a:t> </a:t>
            </a:r>
            <a:r>
              <a:rPr lang="da-DK" sz="950" b="1" dirty="0" err="1">
                <a:latin typeface="+mj-lt"/>
                <a:cs typeface="Myriad Pro Light"/>
              </a:rPr>
              <a:t>naliliineq</a:t>
            </a:r>
            <a:endParaRPr lang="da-DK" sz="950" b="1" dirty="0">
              <a:latin typeface="+mj-lt"/>
              <a:cs typeface="Myriad Pro Ligh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69" y="3321050"/>
            <a:ext cx="4047762" cy="21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327150"/>
            <a:ext cx="4032000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/>
              <a:t>GUX Aasiaat </a:t>
            </a:r>
            <a:r>
              <a:rPr lang="da-DK" sz="950" dirty="0" err="1"/>
              <a:t>namminneq</a:t>
            </a:r>
            <a:r>
              <a:rPr lang="da-DK" sz="950" dirty="0"/>
              <a:t> </a:t>
            </a:r>
            <a:r>
              <a:rPr lang="da-DK" sz="950" dirty="0" err="1"/>
              <a:t>ingerlaarnerminni</a:t>
            </a:r>
            <a:r>
              <a:rPr lang="da-DK" sz="950" dirty="0"/>
              <a:t> </a:t>
            </a:r>
            <a:r>
              <a:rPr lang="da-DK" sz="950" dirty="0" err="1"/>
              <a:t>aaqqissugaanikkut</a:t>
            </a:r>
            <a:r>
              <a:rPr lang="da-DK" sz="950" dirty="0"/>
              <a:t> </a:t>
            </a:r>
            <a:r>
              <a:rPr lang="da-DK" sz="950" dirty="0" err="1"/>
              <a:t>immikkoortut</a:t>
            </a:r>
            <a:r>
              <a:rPr lang="da-DK" sz="950" dirty="0"/>
              <a:t> </a:t>
            </a:r>
            <a:r>
              <a:rPr lang="da-DK" sz="950" dirty="0" err="1"/>
              <a:t>siuariarfiginerpaasimavaat</a:t>
            </a:r>
            <a:r>
              <a:rPr lang="da-DK" sz="950" dirty="0"/>
              <a:t>, </a:t>
            </a:r>
            <a:r>
              <a:rPr lang="da-DK" sz="950" dirty="0" err="1"/>
              <a:t>soorlu</a:t>
            </a:r>
            <a:r>
              <a:rPr lang="da-DK" sz="950" dirty="0"/>
              <a:t> </a:t>
            </a:r>
            <a:r>
              <a:rPr lang="da-DK" sz="950" dirty="0" err="1"/>
              <a:t>ilinniartunngortitsisarnermut</a:t>
            </a:r>
            <a:r>
              <a:rPr lang="da-DK" sz="950" dirty="0"/>
              <a:t> </a:t>
            </a:r>
            <a:r>
              <a:rPr lang="da-DK" sz="950" dirty="0" err="1"/>
              <a:t>tunngasut</a:t>
            </a:r>
            <a:r>
              <a:rPr lang="da-DK" sz="950" dirty="0"/>
              <a:t>, </a:t>
            </a:r>
            <a:r>
              <a:rPr lang="da-DK" sz="950" dirty="0" err="1"/>
              <a:t>ukioq</a:t>
            </a:r>
            <a:r>
              <a:rPr lang="da-DK" sz="950" dirty="0"/>
              <a:t> </a:t>
            </a:r>
            <a:r>
              <a:rPr lang="da-DK" sz="950" dirty="0" err="1"/>
              <a:t>naallugu</a:t>
            </a:r>
            <a:r>
              <a:rPr lang="da-DK" sz="950" dirty="0"/>
              <a:t> </a:t>
            </a:r>
            <a:r>
              <a:rPr lang="da-DK" sz="950" dirty="0" err="1"/>
              <a:t>tiimit</a:t>
            </a:r>
            <a:r>
              <a:rPr lang="da-DK" sz="950" dirty="0"/>
              <a:t>, </a:t>
            </a:r>
            <a:r>
              <a:rPr lang="da-DK" sz="950" dirty="0" err="1"/>
              <a:t>siunnersuisartoqarneq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nutaamik</a:t>
            </a:r>
            <a:r>
              <a:rPr lang="da-DK" sz="950" dirty="0"/>
              <a:t> </a:t>
            </a:r>
            <a:r>
              <a:rPr lang="da-DK" sz="950" dirty="0" err="1"/>
              <a:t>ilusiliineq</a:t>
            </a:r>
            <a:r>
              <a:rPr lang="da-DK" sz="950" dirty="0"/>
              <a:t> </a:t>
            </a:r>
            <a:r>
              <a:rPr lang="da-DK" sz="950" dirty="0" err="1"/>
              <a:t>tunngaviusumik</a:t>
            </a:r>
            <a:r>
              <a:rPr lang="da-DK" sz="950" dirty="0"/>
              <a:t> </a:t>
            </a:r>
            <a:r>
              <a:rPr lang="da-DK" sz="950" dirty="0" err="1"/>
              <a:t>ingerlatsiveqarfiullunlu</a:t>
            </a:r>
            <a:r>
              <a:rPr lang="da-DK" sz="950" dirty="0"/>
              <a:t> </a:t>
            </a:r>
            <a:r>
              <a:rPr lang="da-DK" sz="950" dirty="0" err="1"/>
              <a:t>ilinniakkatigut</a:t>
            </a:r>
            <a:r>
              <a:rPr lang="da-DK" sz="950" dirty="0"/>
              <a:t> </a:t>
            </a:r>
            <a:r>
              <a:rPr lang="da-DK" sz="950" dirty="0" err="1"/>
              <a:t>sammiveqarfiusoq</a:t>
            </a:r>
            <a:r>
              <a:rPr lang="da-DK" sz="950" dirty="0"/>
              <a:t>. </a:t>
            </a:r>
            <a:r>
              <a:rPr lang="da-DK" sz="950" dirty="0" err="1"/>
              <a:t>Taamaattoq</a:t>
            </a:r>
            <a:r>
              <a:rPr lang="da-DK" sz="950" dirty="0"/>
              <a:t> </a:t>
            </a:r>
            <a:r>
              <a:rPr lang="da-DK" sz="950" dirty="0" err="1"/>
              <a:t>nutarterinermi</a:t>
            </a:r>
            <a:r>
              <a:rPr lang="da-DK" sz="950" dirty="0"/>
              <a:t> </a:t>
            </a:r>
            <a:r>
              <a:rPr lang="da-DK" sz="950" dirty="0" err="1"/>
              <a:t>takorluukkat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tamakkiisumik</a:t>
            </a:r>
            <a:r>
              <a:rPr lang="da-DK" sz="950" dirty="0"/>
              <a:t> </a:t>
            </a:r>
            <a:r>
              <a:rPr lang="da-DK" sz="950" dirty="0" err="1"/>
              <a:t>piviusunngortinneqanngillat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Annermik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ilinniartitsisoqatigeeqarneq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ingerlaavartumillu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naliliisarneq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ilinniarfiup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ingerlateqqissinnaavai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Ilitsoqqussaangitsunik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oqaaseqarluni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ilinniartitsineq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Pineqartoq</a:t>
            </a:r>
            <a:r>
              <a:rPr lang="da-DK" sz="950" dirty="0"/>
              <a:t> </a:t>
            </a:r>
            <a:r>
              <a:rPr lang="da-DK" sz="950" dirty="0" err="1"/>
              <a:t>pisortanit</a:t>
            </a:r>
            <a:r>
              <a:rPr lang="da-DK" sz="950" dirty="0"/>
              <a:t> </a:t>
            </a:r>
            <a:r>
              <a:rPr lang="da-DK" sz="950" dirty="0" err="1"/>
              <a:t>ukioq</a:t>
            </a:r>
            <a:r>
              <a:rPr lang="da-DK" sz="950" dirty="0"/>
              <a:t> </a:t>
            </a:r>
            <a:r>
              <a:rPr lang="da-DK" sz="950" dirty="0" err="1"/>
              <a:t>kingulleq</a:t>
            </a:r>
            <a:r>
              <a:rPr lang="da-DK" sz="950" dirty="0"/>
              <a:t> </a:t>
            </a:r>
            <a:r>
              <a:rPr lang="da-DK" sz="950" dirty="0" err="1"/>
              <a:t>qitiutinneqarpoq</a:t>
            </a:r>
            <a:r>
              <a:rPr lang="da-DK" sz="950" dirty="0"/>
              <a:t>, </a:t>
            </a:r>
            <a:r>
              <a:rPr lang="da-DK" sz="950" dirty="0" err="1"/>
              <a:t>ilaatigut</a:t>
            </a:r>
            <a:r>
              <a:rPr lang="da-DK" sz="950" dirty="0"/>
              <a:t> DPU-lu </a:t>
            </a:r>
            <a:r>
              <a:rPr lang="da-DK" sz="950" dirty="0" err="1"/>
              <a:t>ulloq</a:t>
            </a:r>
            <a:r>
              <a:rPr lang="da-DK" sz="950" dirty="0"/>
              <a:t> </a:t>
            </a:r>
            <a:r>
              <a:rPr lang="da-DK" sz="950" dirty="0" err="1"/>
              <a:t>ataaseq</a:t>
            </a:r>
            <a:r>
              <a:rPr lang="da-DK" sz="950" dirty="0"/>
              <a:t> </a:t>
            </a:r>
            <a:r>
              <a:rPr lang="da-DK" sz="950" dirty="0" err="1"/>
              <a:t>tamanut</a:t>
            </a:r>
            <a:r>
              <a:rPr lang="da-DK" sz="950" dirty="0"/>
              <a:t> </a:t>
            </a:r>
            <a:r>
              <a:rPr lang="da-DK" sz="950" dirty="0" err="1"/>
              <a:t>pikkorissaanikkut</a:t>
            </a:r>
            <a:r>
              <a:rPr lang="da-DK" sz="950" dirty="0"/>
              <a:t>.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naapertorlugit</a:t>
            </a:r>
            <a:r>
              <a:rPr lang="da-DK" sz="950" dirty="0"/>
              <a:t> </a:t>
            </a:r>
            <a:r>
              <a:rPr lang="da-DK" sz="950" dirty="0" err="1"/>
              <a:t>tamatuma</a:t>
            </a:r>
            <a:r>
              <a:rPr lang="da-DK" sz="950" dirty="0"/>
              <a:t> </a:t>
            </a:r>
            <a:r>
              <a:rPr lang="da-DK" sz="950" dirty="0" err="1"/>
              <a:t>nassatara</a:t>
            </a:r>
            <a:r>
              <a:rPr lang="da-DK" sz="950" dirty="0"/>
              <a:t>,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unammilligassaannik</a:t>
            </a:r>
            <a:r>
              <a:rPr lang="da-DK" sz="950" dirty="0"/>
              <a:t> </a:t>
            </a:r>
            <a:r>
              <a:rPr lang="da-DK" sz="950" dirty="0" err="1"/>
              <a:t>paasinninneruneq</a:t>
            </a:r>
            <a:r>
              <a:rPr lang="da-DK" sz="950" dirty="0"/>
              <a:t> </a:t>
            </a:r>
            <a:r>
              <a:rPr lang="da-DK" sz="950" dirty="0" err="1"/>
              <a:t>nutaanillu</a:t>
            </a:r>
            <a:r>
              <a:rPr lang="da-DK" sz="950" dirty="0"/>
              <a:t> </a:t>
            </a:r>
            <a:r>
              <a:rPr lang="da-DK" sz="950" dirty="0" err="1"/>
              <a:t>sakkussaqalerneq</a:t>
            </a:r>
            <a:r>
              <a:rPr lang="da-DK" sz="950" dirty="0"/>
              <a:t>. </a:t>
            </a:r>
            <a:r>
              <a:rPr lang="da-DK" sz="950" dirty="0" err="1"/>
              <a:t>Apersuinermi</a:t>
            </a:r>
            <a:r>
              <a:rPr lang="da-DK" sz="950" dirty="0"/>
              <a:t> </a:t>
            </a:r>
            <a:r>
              <a:rPr lang="da-DK" sz="950" dirty="0" err="1"/>
              <a:t>erserpoq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iilitsoqqussarinngisaannik</a:t>
            </a:r>
            <a:r>
              <a:rPr lang="da-DK" sz="950" dirty="0"/>
              <a:t> </a:t>
            </a:r>
            <a:r>
              <a:rPr lang="da-DK" sz="950" dirty="0" err="1"/>
              <a:t>oqaaseqarluni</a:t>
            </a:r>
            <a:r>
              <a:rPr lang="da-DK" sz="950" dirty="0"/>
              <a:t> </a:t>
            </a:r>
            <a:r>
              <a:rPr lang="da-DK" sz="950" dirty="0" err="1"/>
              <a:t>ilinniartitsinissamut</a:t>
            </a:r>
            <a:r>
              <a:rPr lang="da-DK" sz="950" dirty="0"/>
              <a:t> </a:t>
            </a:r>
            <a:r>
              <a:rPr lang="da-DK" sz="950" dirty="0" err="1"/>
              <a:t>piareersimaneq</a:t>
            </a:r>
            <a:r>
              <a:rPr lang="da-DK" sz="950" dirty="0"/>
              <a:t>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ulluinnarni</a:t>
            </a:r>
            <a:r>
              <a:rPr lang="da-DK" sz="950" dirty="0"/>
              <a:t> </a:t>
            </a:r>
            <a:r>
              <a:rPr lang="da-DK" sz="950" dirty="0" err="1"/>
              <a:t>tamatumannga</a:t>
            </a:r>
            <a:r>
              <a:rPr lang="da-DK" sz="950" dirty="0"/>
              <a:t> </a:t>
            </a:r>
            <a:r>
              <a:rPr lang="da-DK" sz="950" dirty="0" err="1"/>
              <a:t>ingerlatsineq</a:t>
            </a:r>
            <a:r>
              <a:rPr lang="da-DK" sz="950" dirty="0"/>
              <a:t> </a:t>
            </a:r>
            <a:r>
              <a:rPr lang="da-DK" sz="950" dirty="0" err="1"/>
              <a:t>annertuseriarsimasut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Pitsanngoriartoqaraluartoq</a:t>
            </a:r>
            <a:r>
              <a:rPr lang="da-DK" sz="950" dirty="0"/>
              <a:t> </a:t>
            </a:r>
            <a:r>
              <a:rPr lang="da-DK" sz="950" dirty="0" err="1"/>
              <a:t>ilinniartut</a:t>
            </a:r>
            <a:r>
              <a:rPr lang="da-DK" sz="950" dirty="0"/>
              <a:t> 43 %-ii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ilinniartitsinermut</a:t>
            </a:r>
            <a:r>
              <a:rPr lang="da-DK" sz="950" dirty="0"/>
              <a:t> </a:t>
            </a:r>
            <a:r>
              <a:rPr lang="da-DK" sz="950" dirty="0" err="1"/>
              <a:t>malinnaaniapiloornerarput</a:t>
            </a:r>
            <a:r>
              <a:rPr lang="da-DK" sz="950" dirty="0"/>
              <a:t>, </a:t>
            </a:r>
            <a:r>
              <a:rPr lang="da-DK" sz="950" dirty="0" err="1"/>
              <a:t>tamanna</a:t>
            </a:r>
            <a:r>
              <a:rPr lang="da-DK" sz="950" dirty="0"/>
              <a:t> </a:t>
            </a:r>
            <a:r>
              <a:rPr lang="da-DK" sz="950" dirty="0" err="1"/>
              <a:t>qallunaatut</a:t>
            </a:r>
            <a:r>
              <a:rPr lang="da-DK" sz="950" dirty="0"/>
              <a:t> </a:t>
            </a:r>
            <a:r>
              <a:rPr lang="da-DK" sz="950" dirty="0" err="1"/>
              <a:t>pigaangat</a:t>
            </a:r>
            <a:r>
              <a:rPr lang="da-DK" sz="950" dirty="0"/>
              <a:t>,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9"/>
          </p:nvPr>
        </p:nvSpPr>
        <p:spPr>
          <a:xfrm>
            <a:off x="4800600" y="1327150"/>
            <a:ext cx="4032000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ilinniartitsisullu</a:t>
            </a:r>
            <a:r>
              <a:rPr lang="da-DK" sz="950" dirty="0"/>
              <a:t> 1/5-ii </a:t>
            </a:r>
            <a:r>
              <a:rPr lang="da-DK" sz="950" dirty="0" err="1"/>
              <a:t>illinniartut</a:t>
            </a:r>
            <a:r>
              <a:rPr lang="da-DK" sz="950" dirty="0"/>
              <a:t> </a:t>
            </a:r>
            <a:r>
              <a:rPr lang="da-DK" sz="950" dirty="0" err="1"/>
              <a:t>ilitsoqqussarinngisaannik</a:t>
            </a:r>
            <a:r>
              <a:rPr lang="da-DK" sz="950" dirty="0"/>
              <a:t> </a:t>
            </a:r>
            <a:r>
              <a:rPr lang="da-DK" sz="950" dirty="0" err="1"/>
              <a:t>oqaaseqarluni</a:t>
            </a:r>
            <a:r>
              <a:rPr lang="da-DK" sz="950" dirty="0"/>
              <a:t> </a:t>
            </a:r>
            <a:r>
              <a:rPr lang="da-DK" sz="950" dirty="0" err="1"/>
              <a:t>ilinniartitsinissamut</a:t>
            </a:r>
            <a:r>
              <a:rPr lang="da-DK" sz="950" dirty="0"/>
              <a:t> </a:t>
            </a:r>
            <a:r>
              <a:rPr lang="da-DK" sz="950" dirty="0" err="1"/>
              <a:t>piareersimannginnerarlutik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Ilinniartitsisoqatigiinnik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aaqqissuussineq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suli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unamminartoqarpoq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Ilinniartitsisoqatigiit</a:t>
            </a:r>
            <a:r>
              <a:rPr lang="da-DK" sz="950" dirty="0"/>
              <a:t> </a:t>
            </a:r>
            <a:r>
              <a:rPr lang="da-DK" sz="950" dirty="0" err="1"/>
              <a:t>allannguiffiginissaat</a:t>
            </a:r>
            <a:r>
              <a:rPr lang="da-DK" sz="950" dirty="0"/>
              <a:t> </a:t>
            </a:r>
            <a:r>
              <a:rPr lang="da-DK" sz="950" dirty="0" err="1"/>
              <a:t>aqutsisunit</a:t>
            </a:r>
            <a:r>
              <a:rPr lang="da-DK" sz="950" dirty="0"/>
              <a:t> </a:t>
            </a:r>
            <a:r>
              <a:rPr lang="da-DK" sz="950" dirty="0" err="1"/>
              <a:t>pilersaarusiorneqarpoq</a:t>
            </a:r>
            <a:r>
              <a:rPr lang="da-DK" sz="950" dirty="0"/>
              <a:t>, </a:t>
            </a:r>
            <a:r>
              <a:rPr lang="da-DK" sz="950" dirty="0" err="1"/>
              <a:t>maanna</a:t>
            </a:r>
            <a:r>
              <a:rPr lang="da-DK" sz="950" dirty="0"/>
              <a:t> </a:t>
            </a:r>
            <a:r>
              <a:rPr lang="da-DK" sz="950" dirty="0" err="1"/>
              <a:t>siunertaq</a:t>
            </a:r>
            <a:r>
              <a:rPr lang="da-DK" sz="950" dirty="0"/>
              <a:t> </a:t>
            </a:r>
            <a:r>
              <a:rPr lang="da-DK" sz="950" dirty="0" err="1"/>
              <a:t>malillugu</a:t>
            </a:r>
            <a:r>
              <a:rPr lang="da-DK" sz="950" dirty="0"/>
              <a:t> </a:t>
            </a:r>
            <a:r>
              <a:rPr lang="da-DK" sz="950" dirty="0" err="1"/>
              <a:t>ingerlanngimmata</a:t>
            </a:r>
            <a:r>
              <a:rPr lang="da-DK" sz="950" dirty="0"/>
              <a:t>. </a:t>
            </a:r>
            <a:r>
              <a:rPr lang="da-DK" sz="950" dirty="0" err="1"/>
              <a:t>Siunissami</a:t>
            </a:r>
            <a:r>
              <a:rPr lang="da-DK" sz="950" dirty="0"/>
              <a:t> </a:t>
            </a:r>
            <a:r>
              <a:rPr lang="da-DK" sz="950" dirty="0" err="1"/>
              <a:t>klassimi</a:t>
            </a:r>
            <a:r>
              <a:rPr lang="da-DK" sz="950" dirty="0"/>
              <a:t> </a:t>
            </a:r>
            <a:r>
              <a:rPr lang="da-DK" sz="950" dirty="0" err="1"/>
              <a:t>ilinniartitsisoqatigiit</a:t>
            </a:r>
            <a:r>
              <a:rPr lang="da-DK" sz="950" dirty="0"/>
              <a:t> </a:t>
            </a:r>
            <a:r>
              <a:rPr lang="da-DK" sz="950" dirty="0" err="1"/>
              <a:t>tassaassapput</a:t>
            </a:r>
            <a:r>
              <a:rPr lang="da-DK" sz="950" dirty="0"/>
              <a:t> </a:t>
            </a:r>
            <a:r>
              <a:rPr lang="da-DK" sz="950" dirty="0" err="1"/>
              <a:t>ilinniarnermut</a:t>
            </a:r>
            <a:r>
              <a:rPr lang="da-DK" sz="950" dirty="0"/>
              <a:t> </a:t>
            </a:r>
            <a:r>
              <a:rPr lang="da-DK" sz="950" dirty="0" err="1"/>
              <a:t>ilitsersuisartoq</a:t>
            </a:r>
            <a:r>
              <a:rPr lang="da-DK" sz="950" dirty="0"/>
              <a:t>, </a:t>
            </a:r>
            <a:r>
              <a:rPr lang="da-DK" sz="950" dirty="0" err="1"/>
              <a:t>ilinniartunik</a:t>
            </a:r>
            <a:r>
              <a:rPr lang="da-DK" sz="950" dirty="0"/>
              <a:t> </a:t>
            </a:r>
            <a:r>
              <a:rPr lang="da-DK" sz="950" dirty="0" err="1"/>
              <a:t>siunnersorti</a:t>
            </a:r>
            <a:r>
              <a:rPr lang="da-DK" sz="950" dirty="0"/>
              <a:t> </a:t>
            </a:r>
            <a:r>
              <a:rPr lang="da-DK" sz="950" dirty="0" err="1"/>
              <a:t>ataqatigiissaarisorlu</a:t>
            </a:r>
            <a:r>
              <a:rPr lang="da-DK" sz="950" dirty="0"/>
              <a:t>. </a:t>
            </a:r>
            <a:r>
              <a:rPr lang="da-DK" sz="950" dirty="0" err="1"/>
              <a:t>Taamaaliornikkut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tamarmik </a:t>
            </a:r>
            <a:r>
              <a:rPr lang="da-DK" sz="950" dirty="0" err="1"/>
              <a:t>ataatsimiisikkuminarnerulissapput</a:t>
            </a:r>
            <a:r>
              <a:rPr lang="da-DK" sz="950" dirty="0"/>
              <a:t>, </a:t>
            </a:r>
            <a:r>
              <a:rPr lang="da-DK" sz="950" dirty="0" err="1"/>
              <a:t>taarseraattoqaraluartorlu</a:t>
            </a:r>
            <a:r>
              <a:rPr lang="da-DK" sz="950" dirty="0"/>
              <a:t> </a:t>
            </a:r>
            <a:r>
              <a:rPr lang="da-DK" sz="950" dirty="0" err="1"/>
              <a:t>ingerlaavarnissaq</a:t>
            </a:r>
            <a:r>
              <a:rPr lang="da-DK" sz="950" dirty="0"/>
              <a:t> </a:t>
            </a:r>
            <a:r>
              <a:rPr lang="da-DK" sz="950" dirty="0" err="1"/>
              <a:t>ajornannginnerulerluni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Fagit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akimorlugit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annertuneq</a:t>
            </a:r>
            <a:r>
              <a:rPr lang="da-DK" sz="950" b="1" dirty="0">
                <a:solidFill>
                  <a:schemeClr val="accent1"/>
                </a:solidFill>
              </a:rPr>
              <a:t>, </a:t>
            </a:r>
            <a:r>
              <a:rPr lang="da-DK" sz="950" b="1" dirty="0" err="1">
                <a:solidFill>
                  <a:schemeClr val="accent1"/>
                </a:solidFill>
              </a:rPr>
              <a:t>sulili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pisortatigut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sinaakkuteqanngitsoq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Ukioq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kingulleq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akimuilluni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ingerlatsilluartoqartarpoq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soorlu</a:t>
            </a:r>
            <a:r>
              <a:rPr lang="da-DK" sz="950" dirty="0">
                <a:solidFill>
                  <a:schemeClr val="tx1"/>
                </a:solidFill>
              </a:rPr>
              <a:t> Thule </a:t>
            </a:r>
            <a:r>
              <a:rPr lang="da-DK" sz="950" dirty="0" err="1">
                <a:solidFill>
                  <a:schemeClr val="tx1"/>
                </a:solidFill>
              </a:rPr>
              <a:t>pillugu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sap</a:t>
            </a:r>
            <a:r>
              <a:rPr lang="da-DK" sz="950" dirty="0">
                <a:solidFill>
                  <a:schemeClr val="tx1"/>
                </a:solidFill>
              </a:rPr>
              <a:t>. ak.-ni </a:t>
            </a:r>
            <a:r>
              <a:rPr lang="da-DK" sz="950" dirty="0" err="1">
                <a:solidFill>
                  <a:schemeClr val="tx1"/>
                </a:solidFill>
              </a:rPr>
              <a:t>sammisaqarneq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Kisianni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pisortat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apersukkat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naapertorlugit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akimuineq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pisarpoq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ataasiakkaat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suliniuteqarnerisigut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tamatumanilu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nukissaqassuseq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isumassarsiat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suleqatigisartakkallu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apeqqutaasarput</a:t>
            </a:r>
            <a:r>
              <a:rPr lang="da-DK" sz="950" dirty="0"/>
              <a:t>.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piareersarnissamut</a:t>
            </a:r>
            <a:r>
              <a:rPr lang="da-DK" sz="950" dirty="0"/>
              <a:t> </a:t>
            </a:r>
            <a:r>
              <a:rPr lang="da-DK" sz="950" dirty="0" err="1"/>
              <a:t>ataqatigiissaarinissamullu</a:t>
            </a:r>
            <a:r>
              <a:rPr lang="da-DK" sz="950" dirty="0"/>
              <a:t> </a:t>
            </a:r>
            <a:r>
              <a:rPr lang="da-DK" sz="950" dirty="0" err="1"/>
              <a:t>piffissaalatsineq</a:t>
            </a:r>
            <a:r>
              <a:rPr lang="da-DK" sz="950" dirty="0"/>
              <a:t> </a:t>
            </a:r>
            <a:r>
              <a:rPr lang="da-DK" sz="950" dirty="0" err="1"/>
              <a:t>misigisarnerarpaat</a:t>
            </a:r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GUX Aasiaat – </a:t>
            </a:r>
            <a:r>
              <a:rPr lang="da-DK" dirty="0" err="1"/>
              <a:t>piviusunngortitsinermi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887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333500"/>
            <a:ext cx="4032000" cy="4511675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>
                <a:solidFill>
                  <a:schemeClr val="tx1"/>
                </a:solidFill>
              </a:rPr>
              <a:t>GUX Nuuk </a:t>
            </a:r>
            <a:r>
              <a:rPr lang="da-DK" sz="950" dirty="0" err="1">
                <a:solidFill>
                  <a:schemeClr val="tx1"/>
                </a:solidFill>
              </a:rPr>
              <a:t>ukioq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kingulleq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piviusunngortitsiniarnermi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angusaqarluarsimavoq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Inatsisip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nutaap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sinaakkutaanik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piviusunngortitsiniarnermi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angusaqarnerpaapput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soorlu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ilinniartunngortitsisarneq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ukioq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tiimit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piginnaasaat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ilinniartitsisoqatigiillu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atuutsilerneranni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Ingerlaavartumik</a:t>
            </a:r>
            <a:r>
              <a:rPr lang="da-DK" sz="950" dirty="0"/>
              <a:t> </a:t>
            </a:r>
            <a:r>
              <a:rPr lang="da-DK" sz="950" dirty="0" err="1"/>
              <a:t>naliliisarneq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amigaataavoq</a:t>
            </a:r>
            <a:r>
              <a:rPr lang="da-DK" sz="950" dirty="0"/>
              <a:t>. </a:t>
            </a:r>
            <a:r>
              <a:rPr lang="da-DK" sz="950" dirty="0" err="1"/>
              <a:t>Tamanna</a:t>
            </a:r>
            <a:r>
              <a:rPr lang="da-DK" sz="950" dirty="0"/>
              <a:t> – </a:t>
            </a:r>
            <a:r>
              <a:rPr lang="da-DK" sz="950" dirty="0" err="1"/>
              <a:t>aqutsisut</a:t>
            </a:r>
            <a:r>
              <a:rPr lang="da-DK" sz="950" dirty="0"/>
              <a:t> </a:t>
            </a:r>
            <a:r>
              <a:rPr lang="da-DK" sz="950" dirty="0" err="1"/>
              <a:t>naapertorlugit</a:t>
            </a:r>
            <a:r>
              <a:rPr lang="da-DK" sz="950" dirty="0"/>
              <a:t> - 2016-imi </a:t>
            </a:r>
            <a:r>
              <a:rPr lang="da-DK" sz="950" dirty="0" err="1"/>
              <a:t>sammineqassaaq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Ataasiakkaat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pisinnaasaat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naapertorlugit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ilinniartitsineq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misigisarpaat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ilinniakkatigut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danskisut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inooqatigiissutsikkut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tunuliaqutarisatigut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atuanngitsoortarnikkullu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assigiinngeqisut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atuartut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apersorneranni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ersippoq</a:t>
            </a:r>
            <a:r>
              <a:rPr lang="da-DK" sz="950" dirty="0">
                <a:solidFill>
                  <a:schemeClr val="tx1"/>
                </a:solidFill>
              </a:rPr>
              <a:t>, 1/3-iisa </a:t>
            </a:r>
            <a:r>
              <a:rPr lang="da-DK" sz="950" dirty="0" err="1">
                <a:solidFill>
                  <a:schemeClr val="tx1"/>
                </a:solidFill>
              </a:rPr>
              <a:t>ilinniakkatigut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unamminartut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oqimaappallaartutut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oqippallaartutulluunniit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misigisarmatigit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piginnaariikkatigut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assigiinnginnerisa</a:t>
            </a:r>
            <a:r>
              <a:rPr lang="da-DK" sz="950" dirty="0">
                <a:solidFill>
                  <a:schemeClr val="tx1"/>
                </a:solidFill>
              </a:rPr>
              <a:t> -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malillugit</a:t>
            </a:r>
            <a:r>
              <a:rPr lang="da-DK" sz="950" dirty="0">
                <a:solidFill>
                  <a:schemeClr val="tx1"/>
                </a:solidFill>
              </a:rPr>
              <a:t> - </a:t>
            </a:r>
            <a:r>
              <a:rPr lang="da-DK" sz="950" dirty="0" err="1">
                <a:solidFill>
                  <a:schemeClr val="tx1"/>
                </a:solidFill>
              </a:rPr>
              <a:t>nassataraat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annertuumik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ataasiakkaat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pisinnaasaat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aallaavigalugit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ilinniartitsiariaqarneq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tamatumanilu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piareersarnissamut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piffissaq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sivisunerusoq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pisariaqarpoq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tamannalu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arlallit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nukissaqarfiginngilaat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Aqutsisut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nutarterinermi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immikkoortut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tunngasut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ikorfartorniarlugit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pikkorissaatitsisarsimapput</a:t>
            </a:r>
            <a:r>
              <a:rPr lang="da-DK" sz="950" dirty="0">
                <a:solidFill>
                  <a:schemeClr val="tx1"/>
                </a:solidFill>
              </a:rPr>
              <a:t> – </a:t>
            </a:r>
            <a:r>
              <a:rPr lang="da-DK" sz="950" dirty="0" err="1">
                <a:solidFill>
                  <a:schemeClr val="tx1"/>
                </a:solidFill>
              </a:rPr>
              <a:t>ataasiakkaat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pisinnaasaat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aallaavigalugit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ilanngullugu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artorsartut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oqinaarisulluunniit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immikkut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holdeqarput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9"/>
          </p:nvPr>
        </p:nvSpPr>
        <p:spPr>
          <a:xfrm>
            <a:off x="4800600" y="1354666"/>
            <a:ext cx="4032000" cy="442595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Ilitsoqqussarinagu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oqaatsit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atorlugit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ilinniartitsinermut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ilinniartitsisut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amerlanerit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piareersimanerarput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>
                <a:solidFill>
                  <a:schemeClr val="tx1"/>
                </a:solidFill>
              </a:rPr>
              <a:t>2013-mi 14-imilu </a:t>
            </a:r>
            <a:r>
              <a:rPr lang="da-DK" sz="950" dirty="0" err="1">
                <a:solidFill>
                  <a:schemeClr val="tx1"/>
                </a:solidFill>
              </a:rPr>
              <a:t>naliliinermi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erserpoq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amerlanerit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ilitsoqqussarinngisaanik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oqaaseqarluni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qanorpiaq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ingerlatissanerlugu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nalorninartikkaat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Taamaammat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pillugu</a:t>
            </a:r>
            <a:r>
              <a:rPr lang="da-DK" sz="950" dirty="0">
                <a:solidFill>
                  <a:schemeClr val="tx1"/>
                </a:solidFill>
              </a:rPr>
              <a:t> 2015-ip </a:t>
            </a:r>
            <a:r>
              <a:rPr lang="da-DK" sz="950" dirty="0" err="1">
                <a:solidFill>
                  <a:schemeClr val="tx1"/>
                </a:solidFill>
              </a:rPr>
              <a:t>aallartinnerani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ukiorlu</a:t>
            </a:r>
            <a:r>
              <a:rPr lang="da-DK" sz="950" dirty="0">
                <a:solidFill>
                  <a:schemeClr val="tx1"/>
                </a:solidFill>
              </a:rPr>
              <a:t> manna </a:t>
            </a:r>
            <a:r>
              <a:rPr lang="da-DK" sz="950" dirty="0" err="1">
                <a:solidFill>
                  <a:schemeClr val="tx1"/>
                </a:solidFill>
              </a:rPr>
              <a:t>nutaanut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pikkorissaasoqarpoq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sunniuteqarluarsimarpasippoq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ilitsoqqussarinagit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oqaasii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atorlugit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piareersimasut</a:t>
            </a:r>
            <a:r>
              <a:rPr lang="da-DK" sz="950" dirty="0">
                <a:solidFill>
                  <a:schemeClr val="tx1"/>
                </a:solidFill>
              </a:rPr>
              <a:t> 38%-</a:t>
            </a:r>
            <a:r>
              <a:rPr lang="da-DK" sz="950" dirty="0" err="1">
                <a:solidFill>
                  <a:schemeClr val="tx1"/>
                </a:solidFill>
              </a:rPr>
              <a:t>imik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qaffariarsimammata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Tamannali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akissutaanni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malunnaateqanngilaq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Ilinniakkat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sammiviinik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ataqatigiissaarisup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naleqqussaaneq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qularnaarpaa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Aqutsisut</a:t>
            </a:r>
            <a:r>
              <a:rPr lang="da-DK" sz="950" dirty="0"/>
              <a:t> </a:t>
            </a:r>
            <a:r>
              <a:rPr lang="da-DK" sz="950" dirty="0" err="1"/>
              <a:t>ilinniakkat</a:t>
            </a:r>
            <a:r>
              <a:rPr lang="da-DK" sz="950" dirty="0"/>
              <a:t> </a:t>
            </a:r>
            <a:r>
              <a:rPr lang="da-DK" sz="950" dirty="0" err="1"/>
              <a:t>sammiviinik</a:t>
            </a:r>
            <a:r>
              <a:rPr lang="da-DK" sz="950" dirty="0"/>
              <a:t> </a:t>
            </a:r>
            <a:r>
              <a:rPr lang="da-DK" sz="950" dirty="0" err="1"/>
              <a:t>ataqatigiissarisussamik</a:t>
            </a:r>
            <a:r>
              <a:rPr lang="da-DK" sz="950" dirty="0"/>
              <a:t> </a:t>
            </a:r>
            <a:r>
              <a:rPr lang="da-DK" sz="950" dirty="0" err="1"/>
              <a:t>pilersitsisimapput</a:t>
            </a:r>
            <a:r>
              <a:rPr lang="da-DK" sz="950" dirty="0"/>
              <a:t>, </a:t>
            </a:r>
            <a:r>
              <a:rPr lang="da-DK" sz="950" dirty="0" err="1"/>
              <a:t>ilinniakkat</a:t>
            </a:r>
            <a:r>
              <a:rPr lang="da-DK" sz="950" dirty="0"/>
              <a:t> </a:t>
            </a:r>
            <a:r>
              <a:rPr lang="da-DK" sz="950" dirty="0" err="1"/>
              <a:t>sammiviisa</a:t>
            </a:r>
            <a:r>
              <a:rPr lang="da-DK" sz="950" dirty="0"/>
              <a:t> </a:t>
            </a:r>
            <a:r>
              <a:rPr lang="da-DK" sz="950" dirty="0" err="1"/>
              <a:t>naleqqussarnissaannik</a:t>
            </a:r>
            <a:r>
              <a:rPr lang="da-DK" sz="950" dirty="0"/>
              <a:t> </a:t>
            </a:r>
            <a:r>
              <a:rPr lang="da-DK" sz="950" dirty="0" err="1"/>
              <a:t>suliniutillu</a:t>
            </a:r>
            <a:r>
              <a:rPr lang="da-DK" sz="950" dirty="0"/>
              <a:t> </a:t>
            </a:r>
            <a:r>
              <a:rPr lang="da-DK" sz="950" dirty="0" err="1"/>
              <a:t>ataqatigiissarnissaannik</a:t>
            </a:r>
            <a:r>
              <a:rPr lang="da-DK" sz="950" dirty="0"/>
              <a:t> </a:t>
            </a:r>
            <a:r>
              <a:rPr lang="da-DK" sz="950" dirty="0" err="1"/>
              <a:t>suliaqartussamik</a:t>
            </a:r>
            <a:r>
              <a:rPr lang="da-DK" sz="950" dirty="0"/>
              <a:t>. </a:t>
            </a:r>
            <a:r>
              <a:rPr lang="da-DK" sz="950" dirty="0" err="1"/>
              <a:t>Ataqatigiissarisoq</a:t>
            </a:r>
            <a:r>
              <a:rPr lang="da-DK" sz="950" dirty="0"/>
              <a:t> </a:t>
            </a:r>
            <a:r>
              <a:rPr lang="da-DK" sz="950" dirty="0" err="1"/>
              <a:t>maannamut</a:t>
            </a:r>
            <a:r>
              <a:rPr lang="da-DK" sz="950" dirty="0"/>
              <a:t> </a:t>
            </a:r>
            <a:r>
              <a:rPr lang="da-DK" sz="950" dirty="0" err="1"/>
              <a:t>aaqqissuussinernik</a:t>
            </a:r>
            <a:r>
              <a:rPr lang="da-DK" sz="950" dirty="0"/>
              <a:t> </a:t>
            </a:r>
            <a:r>
              <a:rPr lang="da-DK" sz="950" dirty="0" err="1"/>
              <a:t>assigiinngitsunik</a:t>
            </a:r>
            <a:r>
              <a:rPr lang="da-DK" sz="950" dirty="0"/>
              <a:t> </a:t>
            </a:r>
            <a:r>
              <a:rPr lang="da-DK" sz="950" dirty="0" err="1"/>
              <a:t>akimuillunilu</a:t>
            </a:r>
            <a:r>
              <a:rPr lang="da-DK" sz="950" dirty="0"/>
              <a:t> </a:t>
            </a:r>
            <a:r>
              <a:rPr lang="da-DK" sz="950" dirty="0" err="1"/>
              <a:t>ingerlatsinernik</a:t>
            </a:r>
            <a:r>
              <a:rPr lang="da-DK" sz="950" dirty="0"/>
              <a:t> </a:t>
            </a:r>
            <a:r>
              <a:rPr lang="da-DK" sz="950" dirty="0" err="1"/>
              <a:t>suliaqarsimavoq</a:t>
            </a:r>
            <a:r>
              <a:rPr lang="da-DK" sz="950" dirty="0"/>
              <a:t>, </a:t>
            </a:r>
            <a:r>
              <a:rPr lang="da-DK" sz="950" dirty="0" err="1"/>
              <a:t>ilinniartut</a:t>
            </a:r>
            <a:r>
              <a:rPr lang="da-DK" sz="950" dirty="0"/>
              <a:t> </a:t>
            </a:r>
            <a:r>
              <a:rPr lang="da-DK" sz="950" dirty="0" err="1"/>
              <a:t>ilinniakkamikkut</a:t>
            </a:r>
            <a:r>
              <a:rPr lang="da-DK" sz="950" dirty="0"/>
              <a:t> </a:t>
            </a:r>
            <a:r>
              <a:rPr lang="da-DK" sz="950" dirty="0" err="1"/>
              <a:t>sammiviinut</a:t>
            </a:r>
            <a:r>
              <a:rPr lang="da-DK" sz="950" dirty="0"/>
              <a:t> </a:t>
            </a:r>
            <a:r>
              <a:rPr lang="da-DK" sz="950" dirty="0" err="1"/>
              <a:t>naleqqussarneqartunik</a:t>
            </a:r>
            <a:r>
              <a:rPr lang="da-DK" sz="950" dirty="0"/>
              <a:t>. </a:t>
            </a:r>
            <a:r>
              <a:rPr lang="da-DK" sz="950" dirty="0" err="1"/>
              <a:t>Siunissami</a:t>
            </a:r>
            <a:r>
              <a:rPr lang="da-DK" sz="950" dirty="0"/>
              <a:t> </a:t>
            </a:r>
            <a:r>
              <a:rPr lang="da-DK" sz="950" dirty="0" err="1"/>
              <a:t>suliassat</a:t>
            </a:r>
            <a:r>
              <a:rPr lang="da-DK" sz="950" dirty="0"/>
              <a:t> </a:t>
            </a:r>
            <a:r>
              <a:rPr lang="da-DK" sz="950" dirty="0" err="1"/>
              <a:t>assersuutigalugu</a:t>
            </a:r>
            <a:r>
              <a:rPr lang="da-DK" sz="950" dirty="0"/>
              <a:t> </a:t>
            </a:r>
            <a:r>
              <a:rPr lang="da-DK" sz="950" dirty="0" err="1"/>
              <a:t>aammattaaq</a:t>
            </a:r>
            <a:r>
              <a:rPr lang="da-DK" sz="950" dirty="0"/>
              <a:t> </a:t>
            </a:r>
            <a:r>
              <a:rPr lang="da-DK" sz="950" dirty="0" err="1"/>
              <a:t>ilagaat</a:t>
            </a:r>
            <a:r>
              <a:rPr lang="da-DK" sz="950" dirty="0"/>
              <a:t>, </a:t>
            </a:r>
            <a:r>
              <a:rPr lang="da-DK" sz="950" dirty="0" err="1"/>
              <a:t>perorsaanikkut</a:t>
            </a:r>
            <a:r>
              <a:rPr lang="da-DK" sz="950" dirty="0"/>
              <a:t> </a:t>
            </a:r>
            <a:r>
              <a:rPr lang="da-DK" sz="950" dirty="0" err="1"/>
              <a:t>suliniutinik</a:t>
            </a:r>
            <a:r>
              <a:rPr lang="da-DK" sz="950" dirty="0"/>
              <a:t> </a:t>
            </a:r>
            <a:r>
              <a:rPr lang="da-DK" sz="950" dirty="0" err="1"/>
              <a:t>ataqatigiissaarinissaq</a:t>
            </a:r>
            <a:r>
              <a:rPr lang="da-DK" sz="950" dirty="0"/>
              <a:t>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GUX Nuuk - </a:t>
            </a:r>
            <a:r>
              <a:rPr lang="da-DK" dirty="0" err="1"/>
              <a:t>piviusunngortitsinermi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143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8"/>
          </p:nvPr>
        </p:nvSpPr>
        <p:spPr>
          <a:xfrm>
            <a:off x="457200" y="1333500"/>
            <a:ext cx="4032000" cy="41973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Maani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nutarterinermi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pisortatigut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sinaakkutit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piviusunngortinniarnerat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angusaqarfiulluarnerpaavoq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soorlu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ilinniartunngortitsarneq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ukioq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tiimit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nikerartumik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skemaliorfiusinnaasut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aamma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pisinnaasaat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Ilinniartitsisoqatigeeqarneq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atulersimanngilaq</a:t>
            </a:r>
            <a:r>
              <a:rPr lang="da-DK" sz="950" dirty="0"/>
              <a:t>, 2016-imilu </a:t>
            </a:r>
            <a:r>
              <a:rPr lang="da-DK" sz="950" dirty="0" err="1"/>
              <a:t>qitiutitassaqqilluni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Maanna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klassit</a:t>
            </a:r>
            <a:r>
              <a:rPr lang="da-DK" sz="950" dirty="0">
                <a:solidFill>
                  <a:schemeClr val="tx1"/>
                </a:solidFill>
              </a:rPr>
              <a:t> tamarmik </a:t>
            </a:r>
            <a:r>
              <a:rPr lang="da-DK" sz="950" dirty="0" err="1">
                <a:solidFill>
                  <a:schemeClr val="tx1"/>
                </a:solidFill>
              </a:rPr>
              <a:t>klasselærereqarlutillu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mentoreqarput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toqqissisimanissaq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atuanngitsoortarnerit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ilinniakkatigullu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unamminarsinnaasut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sammisaralugit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taakkulu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ilinniartitsisoqatigiittut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ingerlalersinnaapput</a:t>
            </a:r>
            <a:r>
              <a:rPr lang="da-DK" sz="950" dirty="0"/>
              <a:t>. </a:t>
            </a:r>
            <a:r>
              <a:rPr lang="da-DK" sz="950" dirty="0" err="1"/>
              <a:t>Ilusissaalli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aalajangiunneqanngilaq</a:t>
            </a:r>
            <a:r>
              <a:rPr lang="da-DK" sz="950" dirty="0"/>
              <a:t>.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Ilinniakkat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sammiviinik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aqutsisoqarneq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inerisarneqarpoq</a:t>
            </a:r>
            <a:endParaRPr lang="da-DK" sz="950" dirty="0"/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Sammivinni</a:t>
            </a:r>
            <a:r>
              <a:rPr lang="da-DK" sz="950" dirty="0"/>
              <a:t> </a:t>
            </a:r>
            <a:r>
              <a:rPr lang="da-DK" sz="950" dirty="0" err="1"/>
              <a:t>ilinniartitsisoqatigiit</a:t>
            </a:r>
            <a:r>
              <a:rPr lang="da-DK" sz="950" dirty="0"/>
              <a:t> 2015-imi </a:t>
            </a:r>
            <a:r>
              <a:rPr lang="da-DK" sz="950" dirty="0" err="1"/>
              <a:t>atorunnaarput</a:t>
            </a:r>
            <a:r>
              <a:rPr lang="da-DK" sz="950" dirty="0"/>
              <a:t>. </a:t>
            </a:r>
            <a:r>
              <a:rPr lang="da-DK" sz="950" dirty="0" err="1"/>
              <a:t>Ilinniakkat</a:t>
            </a:r>
            <a:r>
              <a:rPr lang="da-DK" sz="950" dirty="0"/>
              <a:t> </a:t>
            </a:r>
            <a:r>
              <a:rPr lang="da-DK" sz="950" dirty="0" err="1"/>
              <a:t>sammiviinik</a:t>
            </a:r>
            <a:r>
              <a:rPr lang="da-DK" sz="950" dirty="0"/>
              <a:t> </a:t>
            </a:r>
            <a:r>
              <a:rPr lang="da-DK" sz="950" dirty="0" err="1"/>
              <a:t>aqutsisoqarneq</a:t>
            </a:r>
            <a:r>
              <a:rPr lang="da-DK" sz="950" dirty="0"/>
              <a:t> </a:t>
            </a:r>
            <a:r>
              <a:rPr lang="da-DK" sz="950" dirty="0" err="1"/>
              <a:t>ataannarpoq</a:t>
            </a:r>
            <a:r>
              <a:rPr lang="da-DK" sz="950" dirty="0"/>
              <a:t>, </a:t>
            </a:r>
            <a:r>
              <a:rPr lang="da-DK" sz="950" dirty="0" err="1"/>
              <a:t>inuttaali</a:t>
            </a:r>
            <a:r>
              <a:rPr lang="da-DK" sz="950" dirty="0"/>
              <a:t> 5-iniik 3-nut </a:t>
            </a:r>
            <a:r>
              <a:rPr lang="da-DK" sz="950" dirty="0" err="1"/>
              <a:t>ikilipput</a:t>
            </a:r>
            <a:r>
              <a:rPr lang="da-DK" sz="950" dirty="0"/>
              <a:t>. </a:t>
            </a:r>
            <a:r>
              <a:rPr lang="da-DK" sz="950" dirty="0" err="1"/>
              <a:t>Akisussaaffissaat</a:t>
            </a:r>
            <a:r>
              <a:rPr lang="da-DK" sz="950" dirty="0"/>
              <a:t> </a:t>
            </a:r>
            <a:r>
              <a:rPr lang="da-DK" sz="950" dirty="0" err="1"/>
              <a:t>inissinniarneqarput</a:t>
            </a:r>
            <a:r>
              <a:rPr lang="da-DK" sz="950" dirty="0"/>
              <a:t>, </a:t>
            </a:r>
            <a:r>
              <a:rPr lang="da-DK" sz="950" dirty="0" err="1"/>
              <a:t>annermilli</a:t>
            </a:r>
            <a:r>
              <a:rPr lang="da-DK" sz="950" dirty="0"/>
              <a:t> </a:t>
            </a:r>
            <a:r>
              <a:rPr lang="da-DK" sz="950" dirty="0" err="1"/>
              <a:t>tassaaniarunarlutik</a:t>
            </a:r>
            <a:r>
              <a:rPr lang="da-DK" sz="950" dirty="0"/>
              <a:t> </a:t>
            </a:r>
            <a:r>
              <a:rPr lang="da-DK" sz="950" dirty="0" err="1"/>
              <a:t>ilinniakkat</a:t>
            </a:r>
            <a:r>
              <a:rPr lang="da-DK" sz="950" dirty="0"/>
              <a:t> </a:t>
            </a:r>
            <a:r>
              <a:rPr lang="da-DK" sz="950" dirty="0" err="1"/>
              <a:t>sammiviinik</a:t>
            </a:r>
            <a:r>
              <a:rPr lang="da-DK" sz="950" dirty="0"/>
              <a:t> </a:t>
            </a:r>
            <a:r>
              <a:rPr lang="da-DK" sz="950" dirty="0" err="1"/>
              <a:t>pilersaarusiorneq</a:t>
            </a:r>
            <a:r>
              <a:rPr lang="da-DK" sz="950" dirty="0"/>
              <a:t>, </a:t>
            </a:r>
            <a:r>
              <a:rPr lang="da-DK" sz="950" dirty="0" err="1"/>
              <a:t>inerisaaneq</a:t>
            </a:r>
            <a:r>
              <a:rPr lang="da-DK" sz="950" dirty="0"/>
              <a:t> </a:t>
            </a:r>
            <a:r>
              <a:rPr lang="da-DK" sz="950" dirty="0" err="1"/>
              <a:t>naleqqussaanerlu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Sammivinnik</a:t>
            </a:r>
            <a:r>
              <a:rPr lang="da-DK" sz="950" dirty="0"/>
              <a:t> </a:t>
            </a:r>
            <a:r>
              <a:rPr lang="da-DK" sz="950" dirty="0" err="1"/>
              <a:t>aqutsisutut</a:t>
            </a:r>
            <a:r>
              <a:rPr lang="da-DK" sz="950" dirty="0"/>
              <a:t> </a:t>
            </a:r>
            <a:r>
              <a:rPr lang="da-DK" sz="950" dirty="0" err="1"/>
              <a:t>suliap</a:t>
            </a:r>
            <a:r>
              <a:rPr lang="da-DK" sz="950" dirty="0"/>
              <a:t> </a:t>
            </a:r>
            <a:r>
              <a:rPr lang="da-DK" sz="950" dirty="0" err="1"/>
              <a:t>nutarterinermik</a:t>
            </a:r>
            <a:r>
              <a:rPr lang="da-DK" sz="950" dirty="0"/>
              <a:t> </a:t>
            </a:r>
            <a:r>
              <a:rPr lang="da-DK" sz="950" dirty="0" err="1"/>
              <a:t>suliaq</a:t>
            </a:r>
            <a:r>
              <a:rPr lang="da-DK" sz="950" dirty="0"/>
              <a:t> </a:t>
            </a:r>
            <a:r>
              <a:rPr lang="da-DK" sz="950" dirty="0" err="1"/>
              <a:t>ikorfartorsinnaavaa</a:t>
            </a:r>
            <a:r>
              <a:rPr lang="da-DK" sz="950" dirty="0"/>
              <a:t>, </a:t>
            </a:r>
            <a:r>
              <a:rPr lang="da-DK" sz="950" dirty="0" err="1"/>
              <a:t>aqutsisunik</a:t>
            </a:r>
            <a:r>
              <a:rPr lang="da-DK" sz="950" dirty="0"/>
              <a:t> </a:t>
            </a:r>
            <a:r>
              <a:rPr lang="da-DK" sz="950" dirty="0" err="1"/>
              <a:t>oqilisaassilluni</a:t>
            </a:r>
            <a:r>
              <a:rPr lang="da-DK" sz="950" dirty="0"/>
              <a:t> </a:t>
            </a:r>
            <a:r>
              <a:rPr lang="da-DK" sz="950" dirty="0" err="1"/>
              <a:t>allaffissornikkut</a:t>
            </a:r>
            <a:r>
              <a:rPr lang="da-DK" sz="950" dirty="0"/>
              <a:t> </a:t>
            </a:r>
            <a:r>
              <a:rPr lang="da-DK" sz="950" dirty="0" err="1"/>
              <a:t>suliassanik</a:t>
            </a:r>
            <a:r>
              <a:rPr lang="da-DK" sz="950" dirty="0"/>
              <a:t> </a:t>
            </a:r>
            <a:r>
              <a:rPr lang="da-DK" sz="950" dirty="0" err="1"/>
              <a:t>isumaginninninnikkut</a:t>
            </a:r>
            <a:r>
              <a:rPr lang="da-DK" sz="950" dirty="0"/>
              <a:t>, </a:t>
            </a:r>
            <a:r>
              <a:rPr lang="da-DK" sz="950" dirty="0" err="1"/>
              <a:t>aamma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ilinniartullu</a:t>
            </a:r>
            <a:r>
              <a:rPr lang="da-DK" sz="950" dirty="0"/>
              <a:t> </a:t>
            </a:r>
            <a:r>
              <a:rPr lang="da-DK" sz="950" dirty="0" err="1"/>
              <a:t>ulluinnarisaannut</a:t>
            </a:r>
            <a:r>
              <a:rPr lang="da-DK" sz="950" dirty="0"/>
              <a:t> </a:t>
            </a:r>
            <a:r>
              <a:rPr lang="da-DK" sz="950" dirty="0" err="1"/>
              <a:t>sunniuteqartussaanngitsunik</a:t>
            </a:r>
            <a:r>
              <a:rPr lang="da-DK" sz="950" dirty="0"/>
              <a:t> </a:t>
            </a:r>
            <a:r>
              <a:rPr lang="da-DK" sz="950" dirty="0" err="1"/>
              <a:t>aalajangeeqataanikkut</a:t>
            </a:r>
            <a:r>
              <a:rPr lang="da-DK" sz="950" dirty="0"/>
              <a:t>.</a:t>
            </a:r>
            <a:endParaRPr lang="da-DK" sz="950" dirty="0">
              <a:solidFill>
                <a:schemeClr val="tx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endParaRPr lang="da-DK" sz="95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9"/>
          </p:nvPr>
        </p:nvSpPr>
        <p:spPr>
          <a:xfrm>
            <a:off x="4800600" y="1339850"/>
            <a:ext cx="4032000" cy="540385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Suliniutini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ilinniartitsissutinik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akimuineq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pisortatigut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aaqqissugaanngitsoq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/>
              <a:t>Maani</a:t>
            </a:r>
            <a:r>
              <a:rPr lang="da-DK" sz="950" dirty="0"/>
              <a:t> </a:t>
            </a:r>
            <a:r>
              <a:rPr lang="da-DK" sz="950" dirty="0" err="1"/>
              <a:t>fagit</a:t>
            </a:r>
            <a:r>
              <a:rPr lang="da-DK" sz="950" dirty="0"/>
              <a:t> </a:t>
            </a:r>
            <a:r>
              <a:rPr lang="da-DK" sz="950" dirty="0" err="1"/>
              <a:t>akimorlugit</a:t>
            </a:r>
            <a:r>
              <a:rPr lang="da-DK" sz="950" dirty="0"/>
              <a:t> </a:t>
            </a:r>
            <a:r>
              <a:rPr lang="da-DK" sz="950" dirty="0" err="1"/>
              <a:t>suliniuteqarneq</a:t>
            </a:r>
            <a:r>
              <a:rPr lang="da-DK" sz="950" dirty="0"/>
              <a:t> </a:t>
            </a:r>
            <a:r>
              <a:rPr lang="da-DK" sz="950" dirty="0" err="1"/>
              <a:t>misilittagaqarfigilluarneqarpoq</a:t>
            </a:r>
            <a:r>
              <a:rPr lang="da-DK" sz="950" dirty="0"/>
              <a:t>. </a:t>
            </a:r>
            <a:r>
              <a:rPr lang="da-DK" sz="950" dirty="0" err="1"/>
              <a:t>Suliniutinik</a:t>
            </a:r>
            <a:r>
              <a:rPr lang="da-DK" sz="950" dirty="0"/>
              <a:t> </a:t>
            </a:r>
            <a:r>
              <a:rPr lang="da-DK" sz="950" dirty="0" err="1"/>
              <a:t>annerusunik</a:t>
            </a:r>
            <a:r>
              <a:rPr lang="da-DK" sz="950" dirty="0"/>
              <a:t> </a:t>
            </a:r>
            <a:r>
              <a:rPr lang="da-DK" sz="950" dirty="0" err="1"/>
              <a:t>taaneqarsinnaavoq</a:t>
            </a:r>
            <a:r>
              <a:rPr lang="da-DK" sz="950" dirty="0"/>
              <a:t> </a:t>
            </a:r>
            <a:r>
              <a:rPr lang="da-DK" sz="950" dirty="0" err="1"/>
              <a:t>Biophilia</a:t>
            </a:r>
            <a:r>
              <a:rPr lang="da-DK" sz="950" dirty="0"/>
              <a:t>, </a:t>
            </a:r>
            <a:r>
              <a:rPr lang="da-DK" sz="950" dirty="0" err="1"/>
              <a:t>ilinniarfinnik</a:t>
            </a:r>
            <a:r>
              <a:rPr lang="da-DK" sz="950" dirty="0"/>
              <a:t> allanik </a:t>
            </a:r>
            <a:r>
              <a:rPr lang="da-DK" sz="950" dirty="0" err="1"/>
              <a:t>suleqateqarfiulluartoq</a:t>
            </a:r>
            <a:r>
              <a:rPr lang="da-DK" sz="950" dirty="0"/>
              <a:t>. </a:t>
            </a:r>
            <a:r>
              <a:rPr lang="da-DK" sz="950" dirty="0" err="1"/>
              <a:t>Akiumuilluni</a:t>
            </a:r>
            <a:r>
              <a:rPr lang="da-DK" sz="950" dirty="0"/>
              <a:t> </a:t>
            </a:r>
            <a:r>
              <a:rPr lang="da-DK" sz="950" dirty="0" err="1"/>
              <a:t>ingerlatsineq</a:t>
            </a:r>
            <a:r>
              <a:rPr lang="da-DK" sz="950" dirty="0"/>
              <a:t> </a:t>
            </a:r>
            <a:r>
              <a:rPr lang="da-DK" sz="950" dirty="0" err="1"/>
              <a:t>immikkut</a:t>
            </a:r>
            <a:r>
              <a:rPr lang="da-DK" sz="950" dirty="0"/>
              <a:t> </a:t>
            </a:r>
            <a:r>
              <a:rPr lang="da-DK" sz="950" dirty="0" err="1"/>
              <a:t>isiginiarneqarnikuunngikkaluartoq</a:t>
            </a:r>
            <a:r>
              <a:rPr lang="da-DK" sz="950" dirty="0"/>
              <a:t> </a:t>
            </a:r>
            <a:r>
              <a:rPr lang="da-DK" sz="950" dirty="0" err="1"/>
              <a:t>taama</a:t>
            </a:r>
            <a:r>
              <a:rPr lang="da-DK" sz="950" dirty="0"/>
              <a:t> </a:t>
            </a:r>
            <a:r>
              <a:rPr lang="da-DK" sz="950" dirty="0" err="1"/>
              <a:t>ingerlatsinissamut</a:t>
            </a:r>
            <a:r>
              <a:rPr lang="da-DK" sz="950" dirty="0"/>
              <a:t> </a:t>
            </a:r>
            <a:r>
              <a:rPr lang="da-DK" sz="950" dirty="0" err="1"/>
              <a:t>sinaakkutit</a:t>
            </a:r>
            <a:r>
              <a:rPr lang="da-DK" sz="950" dirty="0"/>
              <a:t> – </a:t>
            </a:r>
            <a:r>
              <a:rPr lang="da-DK" sz="950" dirty="0" err="1"/>
              <a:t>rektori</a:t>
            </a:r>
            <a:r>
              <a:rPr lang="da-DK" sz="950" dirty="0"/>
              <a:t> </a:t>
            </a:r>
            <a:r>
              <a:rPr lang="da-DK" sz="950" dirty="0" err="1"/>
              <a:t>malillugu</a:t>
            </a:r>
            <a:r>
              <a:rPr lang="da-DK" sz="950" dirty="0"/>
              <a:t> – </a:t>
            </a:r>
            <a:r>
              <a:rPr lang="da-DK" sz="950" dirty="0" err="1"/>
              <a:t>pioreerput</a:t>
            </a:r>
            <a:r>
              <a:rPr lang="da-DK" sz="950" dirty="0"/>
              <a:t>, </a:t>
            </a:r>
            <a:r>
              <a:rPr lang="da-DK" sz="950" dirty="0" err="1"/>
              <a:t>ukiuni</a:t>
            </a:r>
            <a:r>
              <a:rPr lang="da-DK" sz="950" dirty="0"/>
              <a:t> </a:t>
            </a:r>
            <a:r>
              <a:rPr lang="da-DK" sz="950" dirty="0" err="1"/>
              <a:t>arlalinni</a:t>
            </a:r>
            <a:r>
              <a:rPr lang="da-DK" sz="950" dirty="0"/>
              <a:t> </a:t>
            </a:r>
            <a:r>
              <a:rPr lang="da-DK" sz="950" dirty="0" err="1"/>
              <a:t>suliniutitut</a:t>
            </a:r>
            <a:r>
              <a:rPr lang="da-DK" sz="950" dirty="0"/>
              <a:t> </a:t>
            </a:r>
            <a:r>
              <a:rPr lang="da-DK" sz="950" dirty="0" err="1"/>
              <a:t>aaqqissuussilluni</a:t>
            </a:r>
            <a:r>
              <a:rPr lang="da-DK" sz="950" dirty="0"/>
              <a:t> </a:t>
            </a:r>
            <a:r>
              <a:rPr lang="da-DK" sz="950" dirty="0" err="1"/>
              <a:t>ilinniartitsisarneq</a:t>
            </a:r>
            <a:r>
              <a:rPr lang="da-DK" sz="950" dirty="0"/>
              <a:t> </a:t>
            </a:r>
            <a:r>
              <a:rPr lang="da-DK" sz="950" dirty="0" err="1"/>
              <a:t>pissutigalugu</a:t>
            </a:r>
            <a:r>
              <a:rPr lang="da-DK" sz="950" dirty="0"/>
              <a:t>. </a:t>
            </a:r>
            <a:r>
              <a:rPr lang="da-DK" sz="950" dirty="0" err="1"/>
              <a:t>Taamaattoq</a:t>
            </a:r>
            <a:r>
              <a:rPr lang="da-DK" sz="950" dirty="0"/>
              <a:t> </a:t>
            </a:r>
            <a:r>
              <a:rPr lang="da-DK" sz="950" dirty="0" err="1"/>
              <a:t>taama</a:t>
            </a:r>
            <a:r>
              <a:rPr lang="da-DK" sz="950" dirty="0"/>
              <a:t> </a:t>
            </a:r>
            <a:r>
              <a:rPr lang="da-DK" sz="950" dirty="0" err="1"/>
              <a:t>aaqqissuussisarneq</a:t>
            </a:r>
            <a:r>
              <a:rPr lang="da-DK" sz="950" dirty="0"/>
              <a:t> </a:t>
            </a:r>
            <a:r>
              <a:rPr lang="da-DK" sz="950" dirty="0" err="1"/>
              <a:t>suli</a:t>
            </a:r>
            <a:r>
              <a:rPr lang="da-DK" sz="950" dirty="0"/>
              <a:t> </a:t>
            </a:r>
            <a:r>
              <a:rPr lang="da-DK" sz="950" dirty="0" err="1"/>
              <a:t>sukkut</a:t>
            </a:r>
            <a:r>
              <a:rPr lang="da-DK" sz="950" dirty="0"/>
              <a:t> </a:t>
            </a:r>
            <a:r>
              <a:rPr lang="da-DK" sz="950" dirty="0" err="1"/>
              <a:t>tamaanaartarpoq</a:t>
            </a:r>
            <a:r>
              <a:rPr lang="da-DK" sz="950" dirty="0"/>
              <a:t> </a:t>
            </a:r>
            <a:r>
              <a:rPr lang="da-DK" sz="950" dirty="0" err="1"/>
              <a:t>ilinniartitsisut</a:t>
            </a:r>
            <a:r>
              <a:rPr lang="da-DK" sz="950" dirty="0"/>
              <a:t> </a:t>
            </a:r>
            <a:r>
              <a:rPr lang="da-DK" sz="950" dirty="0" err="1"/>
              <a:t>ataasiakkaat</a:t>
            </a:r>
            <a:r>
              <a:rPr lang="da-DK" sz="950" dirty="0"/>
              <a:t> </a:t>
            </a:r>
            <a:r>
              <a:rPr lang="da-DK" sz="950" dirty="0" err="1"/>
              <a:t>suliniuteqarnerat</a:t>
            </a:r>
            <a:r>
              <a:rPr lang="da-DK" sz="950" dirty="0"/>
              <a:t> </a:t>
            </a:r>
            <a:r>
              <a:rPr lang="da-DK" sz="950" dirty="0" err="1"/>
              <a:t>apeqqutaalluni</a:t>
            </a:r>
            <a:r>
              <a:rPr lang="da-DK" sz="950" dirty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a-DK" sz="950" b="1" dirty="0" err="1">
                <a:solidFill>
                  <a:schemeClr val="accent1"/>
                </a:solidFill>
              </a:rPr>
              <a:t>Oqaatsit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ilitsoqqussaanngitsut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atorlugit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ilinniartitsineq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ukioq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kingulleq</a:t>
            </a:r>
            <a:r>
              <a:rPr lang="da-DK" sz="950" b="1" dirty="0">
                <a:solidFill>
                  <a:schemeClr val="accent1"/>
                </a:solidFill>
              </a:rPr>
              <a:t> </a:t>
            </a:r>
            <a:r>
              <a:rPr lang="da-DK" sz="950" b="1" dirty="0" err="1">
                <a:solidFill>
                  <a:schemeClr val="accent1"/>
                </a:solidFill>
              </a:rPr>
              <a:t>pingaartinneqarpoq</a:t>
            </a:r>
            <a:endParaRPr lang="da-DK" sz="9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a-DK" sz="950" dirty="0" err="1">
                <a:solidFill>
                  <a:schemeClr val="tx1"/>
                </a:solidFill>
              </a:rPr>
              <a:t>Naliliinermit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kingullermit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maani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pingaartinneqarsimavoq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ilinniartitsisullu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apersorneranni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malunnarluni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taama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ilinniartitsinissamut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piareersimanerartut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malunnaatilmmik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amerlisimammata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Perorsaanermut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siunnersorti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suliniutit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arlaqartut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aallartinnerinut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akisussaasimavoq</a:t>
            </a:r>
            <a:r>
              <a:rPr lang="da-DK" sz="950" dirty="0">
                <a:solidFill>
                  <a:schemeClr val="tx1"/>
                </a:solidFill>
              </a:rPr>
              <a:t>. As. </a:t>
            </a:r>
            <a:r>
              <a:rPr lang="da-DK" sz="950" dirty="0" err="1">
                <a:solidFill>
                  <a:schemeClr val="tx1"/>
                </a:solidFill>
              </a:rPr>
              <a:t>Flipped</a:t>
            </a:r>
            <a:r>
              <a:rPr lang="da-DK" sz="950" dirty="0">
                <a:solidFill>
                  <a:schemeClr val="tx1"/>
                </a:solidFill>
              </a:rPr>
              <a:t> Learning-</a:t>
            </a:r>
            <a:r>
              <a:rPr lang="da-DK" sz="950" dirty="0" err="1">
                <a:solidFill>
                  <a:schemeClr val="tx1"/>
                </a:solidFill>
              </a:rPr>
              <a:t>imik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ingerlatsineq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ilinniarsimasanik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uteqqiiffiusoq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aqqutigalugu</a:t>
            </a:r>
            <a:r>
              <a:rPr lang="da-DK" sz="950" dirty="0">
                <a:solidFill>
                  <a:schemeClr val="tx1"/>
                </a:solidFill>
              </a:rPr>
              <a:t>. </a:t>
            </a:r>
            <a:r>
              <a:rPr lang="da-DK" sz="950" dirty="0" err="1">
                <a:solidFill>
                  <a:schemeClr val="tx1"/>
                </a:solidFill>
              </a:rPr>
              <a:t>Ilinniartitsisut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apersukkat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tamanna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nuannaarutigaat</a:t>
            </a:r>
            <a:r>
              <a:rPr lang="da-DK" sz="950" dirty="0">
                <a:solidFill>
                  <a:schemeClr val="tx1"/>
                </a:solidFill>
              </a:rPr>
              <a:t>, </a:t>
            </a:r>
            <a:r>
              <a:rPr lang="da-DK" sz="950" dirty="0" err="1">
                <a:solidFill>
                  <a:schemeClr val="tx1"/>
                </a:solidFill>
              </a:rPr>
              <a:t>ilinniartut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ilitsoqqussarinngisaanik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oqaaseqarluni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ilinniartitsinermik</a:t>
            </a:r>
            <a:r>
              <a:rPr lang="da-DK" sz="950" dirty="0">
                <a:solidFill>
                  <a:schemeClr val="tx1"/>
                </a:solidFill>
              </a:rPr>
              <a:t> </a:t>
            </a:r>
            <a:r>
              <a:rPr lang="da-DK" sz="950" dirty="0" err="1">
                <a:solidFill>
                  <a:schemeClr val="tx1"/>
                </a:solidFill>
              </a:rPr>
              <a:t>eqqarsalersitsimmat</a:t>
            </a:r>
            <a:r>
              <a:rPr lang="da-DK" sz="9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GUX Sisimiut - </a:t>
            </a:r>
            <a:r>
              <a:rPr lang="da-DK" dirty="0" err="1"/>
              <a:t>piviusunngortitsinermi</a:t>
            </a:r>
            <a:r>
              <a:rPr lang="da-DK" dirty="0"/>
              <a:t> </a:t>
            </a:r>
            <a:r>
              <a:rPr lang="da-DK" dirty="0" err="1"/>
              <a:t>killiffik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524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jJpiV7Ug7FyyTkIUuL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y1jXTPC7T6gfZEcHQHJj"/>
</p:tagLst>
</file>

<file path=ppt/theme/theme1.xml><?xml version="1.0" encoding="utf-8"?>
<a:theme xmlns:a="http://schemas.openxmlformats.org/drawingml/2006/main" name="Epinion_Preso_Template3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Custom 1">
      <a:majorFont>
        <a:latin typeface="Purista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prstDash val="soli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0059b11-ac13-4136-a4ac-7ea41b3e3f59">02. Power Point templates</Category>
  </documentManagement>
</p:properti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6984C85AAA442BFB28376E85E4D16" ma:contentTypeVersion="2" ma:contentTypeDescription="Create a new document." ma:contentTypeScope="" ma:versionID="169bbd8dbec99b444dc91f0dbceb2c06">
  <xsd:schema xmlns:xsd="http://www.w3.org/2001/XMLSchema" xmlns:xs="http://www.w3.org/2001/XMLSchema" xmlns:p="http://schemas.microsoft.com/office/2006/metadata/properties" xmlns:ns2="00059b11-ac13-4136-a4ac-7ea41b3e3f59" targetNamespace="http://schemas.microsoft.com/office/2006/metadata/properties" ma:root="true" ma:fieldsID="02ded79b787577d47b72aea09ae0cd23" ns2:_="">
    <xsd:import namespace="00059b11-ac13-4136-a4ac-7ea41b3e3f59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59b11-ac13-4136-a4ac-7ea41b3e3f5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05. Others" ma:format="Dropdown" ma:internalName="Category">
      <xsd:simpleType>
        <xsd:restriction base="dms:Choice">
          <xsd:enumeration value="01. Tablular report templates"/>
          <xsd:enumeration value="02. Power Point templates"/>
          <xsd:enumeration value="03. Order Form"/>
          <xsd:enumeration value="04. Proposal templates_word"/>
          <xsd:enumeration value="05. Othe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901136-84D8-49BF-B59F-3ED43D975BC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CDE6A5A-DBC7-479C-93A7-D45FD10DC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EA7A95-0640-4D8E-A89F-96EBFA8B6B5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0059b11-ac13-4136-a4ac-7ea41b3e3f59"/>
    <ds:schemaRef ds:uri="http://www.w3.org/XML/1998/namespace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A08E095-64EC-4403-8100-8E1107593F3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9E7DB54-5A3B-483A-96BA-DFA995D8F1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59b11-ac13-4136-a4ac-7ea41b3e3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19391</TotalTime>
  <Words>4048</Words>
  <Application>Microsoft Office PowerPoint</Application>
  <PresentationFormat>Skærmshow (16:10)</PresentationFormat>
  <Paragraphs>519</Paragraphs>
  <Slides>33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Epinion_Preso_Template3</vt:lpstr>
      <vt:lpstr>Ilinniarnertuunngorniarnerup iluarsartuuteqqinneranik naliliineq</vt:lpstr>
      <vt:lpstr>PowerPoint-præsentation</vt:lpstr>
      <vt:lpstr>Aallaqqaasiut</vt:lpstr>
      <vt:lpstr>Piviungunnortitsi-niarnermi killiffik</vt:lpstr>
      <vt:lpstr>Piviusunngortitsiniarnermi killiffik</vt:lpstr>
      <vt:lpstr>Piviusunngortitsiniarnermi killiffik (2)</vt:lpstr>
      <vt:lpstr>GUX Aasiaat – piviusunngortitsinermi killiffik</vt:lpstr>
      <vt:lpstr>GUX Nuuk - piviusunngortitsinermi killiffik</vt:lpstr>
      <vt:lpstr>GUX Sisimiut - piviusunngortitsinermi killiffik</vt:lpstr>
      <vt:lpstr>GUX Qaqortoq - piviusunngortitsinermi killiffik</vt:lpstr>
      <vt:lpstr>Ilinniartoqaler-sarneq, ataavartitsineq naammassisar-tullu</vt:lpstr>
      <vt:lpstr>Ilinniartunngortartut naammassisullu</vt:lpstr>
      <vt:lpstr>Naammassisartut %-inngornerat</vt:lpstr>
      <vt:lpstr>Naammassisut %-inngornerat</vt:lpstr>
      <vt:lpstr>Ilinnialernissamut misilitsinneq ukiullu agguaqatigiissinnerat</vt:lpstr>
      <vt:lpstr>Toqqissisimaneq atuanngitsoor-tarnerlu</vt:lpstr>
      <vt:lpstr>Toqqissisimaneq, atuanngitsoortarnerit, kollegiani inuuneq ilitsersuisarnerlu</vt:lpstr>
      <vt:lpstr>Ukiumi atuarfiusumi 2014/15-imi atuanngitsoornerit</vt:lpstr>
      <vt:lpstr>Ukiuni atuarfiusuni12/13, 13/14 aamma 14/15-imi atuanngitsoornerit</vt:lpstr>
      <vt:lpstr>Ukiuni atuarfiusuni 12/13, 13/14 aamma 14/15-imi sulianik tunniussinngitsoornerit</vt:lpstr>
      <vt:lpstr>2014/15-imi atuanngitsoornertigut assigiinngissutsit</vt:lpstr>
      <vt:lpstr>2014/15-imi atuanngitsoornerit nikerarneri (nangitaq)</vt:lpstr>
      <vt:lpstr>Atuanngitsoortarneq annikillisarniarlugu suliniutit</vt:lpstr>
      <vt:lpstr>Ilinniakkatigut oqaatsitigullu unamminartut</vt:lpstr>
      <vt:lpstr>Ilinniakkatigut oqaatsitigullu unamminartut</vt:lpstr>
      <vt:lpstr>Ilinniaqqinnissamut piareersimaneq ilinniarnermilu pisinnaasaqarneq</vt:lpstr>
      <vt:lpstr>Ilinniaqqinnissamut piareersimaneq</vt:lpstr>
      <vt:lpstr>Ilinniaqqinnissamut piareersimaneq (2) </vt:lpstr>
      <vt:lpstr>Ilinnialernissamut piginnaasaqarneq</vt:lpstr>
      <vt:lpstr>Periuseq aamma paasissutissatigut tunngaviit</vt:lpstr>
      <vt:lpstr>Naliliinermi periuseq</vt:lpstr>
      <vt:lpstr>2015-imi paasissutissatigut tunngaviit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Huu Phuc</dc:creator>
  <cp:lastModifiedBy>Astrid Maria Spring Öberg</cp:lastModifiedBy>
  <cp:revision>850</cp:revision>
  <cp:lastPrinted>2016-03-16T19:46:27Z</cp:lastPrinted>
  <dcterms:created xsi:type="dcterms:W3CDTF">2012-11-15T06:26:57Z</dcterms:created>
  <dcterms:modified xsi:type="dcterms:W3CDTF">2016-04-08T17:51:25Z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2046d325-69c2-42d9-a809-6ba55e619250</vt:lpwstr>
  </property>
  <property fmtid="{D5CDD505-2E9C-101B-9397-08002B2CF9AE}" pid="3" name="ContentTypeId">
    <vt:lpwstr>0x0101001C76984C85AAA442BFB28376E85E4D16</vt:lpwstr>
  </property>
</Properties>
</file>