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6"/>
  </p:sldMasterIdLst>
  <p:notesMasterIdLst>
    <p:notesMasterId r:id="rId40"/>
  </p:notesMasterIdLst>
  <p:handoutMasterIdLst>
    <p:handoutMasterId r:id="rId41"/>
  </p:handoutMasterIdLst>
  <p:sldIdLst>
    <p:sldId id="260" r:id="rId7"/>
    <p:sldId id="319" r:id="rId8"/>
    <p:sldId id="326" r:id="rId9"/>
    <p:sldId id="328" r:id="rId10"/>
    <p:sldId id="375" r:id="rId11"/>
    <p:sldId id="391" r:id="rId12"/>
    <p:sldId id="369" r:id="rId13"/>
    <p:sldId id="382" r:id="rId14"/>
    <p:sldId id="376" r:id="rId15"/>
    <p:sldId id="377" r:id="rId16"/>
    <p:sldId id="371" r:id="rId17"/>
    <p:sldId id="395" r:id="rId18"/>
    <p:sldId id="396" r:id="rId19"/>
    <p:sldId id="397" r:id="rId20"/>
    <p:sldId id="398" r:id="rId21"/>
    <p:sldId id="360" r:id="rId22"/>
    <p:sldId id="399" r:id="rId23"/>
    <p:sldId id="400" r:id="rId24"/>
    <p:sldId id="401" r:id="rId25"/>
    <p:sldId id="405" r:id="rId26"/>
    <p:sldId id="402" r:id="rId27"/>
    <p:sldId id="403" r:id="rId28"/>
    <p:sldId id="404" r:id="rId29"/>
    <p:sldId id="378" r:id="rId30"/>
    <p:sldId id="407" r:id="rId31"/>
    <p:sldId id="386" r:id="rId32"/>
    <p:sldId id="394" r:id="rId33"/>
    <p:sldId id="380" r:id="rId34"/>
    <p:sldId id="388" r:id="rId35"/>
    <p:sldId id="325" r:id="rId36"/>
    <p:sldId id="334" r:id="rId37"/>
    <p:sldId id="335" r:id="rId38"/>
    <p:sldId id="318" r:id="rId39"/>
  </p:sldIdLst>
  <p:sldSz cx="9144000" cy="5715000" type="screen16x10"/>
  <p:notesSz cx="6797675" cy="9928225"/>
  <p:defaultTextStyle>
    <a:defPPr>
      <a:defRPr lang="en-US"/>
    </a:defPPr>
    <a:lvl1pPr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813" indent="52388"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625" indent="104775"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438" indent="157163"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838" indent="207963"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16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16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16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1600" kern="1200">
        <a:solidFill>
          <a:schemeClr val="tx1"/>
        </a:solidFill>
        <a:latin typeface="Verdana"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C740879-C057-4D1C-8D61-8BC2F3F9B996}">
          <p14:sldIdLst>
            <p14:sldId id="260"/>
            <p14:sldId id="319"/>
            <p14:sldId id="326"/>
            <p14:sldId id="328"/>
            <p14:sldId id="375"/>
            <p14:sldId id="391"/>
            <p14:sldId id="369"/>
            <p14:sldId id="382"/>
            <p14:sldId id="376"/>
            <p14:sldId id="377"/>
            <p14:sldId id="371"/>
            <p14:sldId id="395"/>
            <p14:sldId id="396"/>
            <p14:sldId id="397"/>
            <p14:sldId id="398"/>
            <p14:sldId id="360"/>
            <p14:sldId id="399"/>
            <p14:sldId id="400"/>
            <p14:sldId id="401"/>
            <p14:sldId id="405"/>
            <p14:sldId id="402"/>
            <p14:sldId id="403"/>
            <p14:sldId id="404"/>
            <p14:sldId id="378"/>
            <p14:sldId id="407"/>
            <p14:sldId id="386"/>
            <p14:sldId id="394"/>
            <p14:sldId id="380"/>
            <p14:sldId id="388"/>
            <p14:sldId id="325"/>
            <p14:sldId id="334"/>
            <p14:sldId id="335"/>
            <p14:sldId id="318"/>
          </p14:sldIdLst>
        </p14:section>
      </p14:sectionLst>
    </p:ext>
    <p:ext uri="{EFAFB233-063F-42B5-8137-9DF3F51BA10A}">
      <p15:sldGuideLst xmlns="" xmlns:p15="http://schemas.microsoft.com/office/powerpoint/2012/main">
        <p15:guide id="1" orient="horz" pos="107">
          <p15:clr>
            <a:srgbClr val="A4A3A4"/>
          </p15:clr>
        </p15:guide>
        <p15:guide id="2" orient="horz" pos="1167">
          <p15:clr>
            <a:srgbClr val="A4A3A4"/>
          </p15:clr>
        </p15:guide>
        <p15:guide id="3" orient="horz" pos="161">
          <p15:clr>
            <a:srgbClr val="A4A3A4"/>
          </p15:clr>
        </p15:guide>
        <p15:guide id="4" orient="horz" pos="213">
          <p15:clr>
            <a:srgbClr val="A4A3A4"/>
          </p15:clr>
        </p15:guide>
        <p15:guide id="5" orient="horz" pos="320">
          <p15:clr>
            <a:srgbClr val="A4A3A4"/>
          </p15:clr>
        </p15:guide>
        <p15:guide id="6" orient="horz" pos="408">
          <p15:clr>
            <a:srgbClr val="A4A3A4"/>
          </p15:clr>
        </p15:guide>
        <p15:guide id="7" orient="horz" pos="490">
          <p15:clr>
            <a:srgbClr val="A4A3A4"/>
          </p15:clr>
        </p15:guide>
        <p15:guide id="8" orient="horz" pos="491">
          <p15:clr>
            <a:srgbClr val="A4A3A4"/>
          </p15:clr>
        </p15:guide>
        <p15:guide id="9" orient="horz" pos="575">
          <p15:clr>
            <a:srgbClr val="A4A3A4"/>
          </p15:clr>
        </p15:guide>
        <p15:guide id="10" orient="horz" pos="660">
          <p15:clr>
            <a:srgbClr val="A4A3A4"/>
          </p15:clr>
        </p15:guide>
        <p15:guide id="11" orient="horz" pos="489">
          <p15:clr>
            <a:srgbClr val="A4A3A4"/>
          </p15:clr>
        </p15:guide>
        <p15:guide id="12" orient="horz" pos="742">
          <p15:clr>
            <a:srgbClr val="A4A3A4"/>
          </p15:clr>
        </p15:guide>
        <p15:guide id="13" orient="horz" pos="912">
          <p15:clr>
            <a:srgbClr val="A4A3A4"/>
          </p15:clr>
        </p15:guide>
        <p15:guide id="14" orient="horz" pos="840">
          <p15:clr>
            <a:srgbClr val="A4A3A4"/>
          </p15:clr>
        </p15:guide>
        <p15:guide id="15" orient="horz" pos="996">
          <p15:clr>
            <a:srgbClr val="A4A3A4"/>
          </p15:clr>
        </p15:guide>
        <p15:guide id="16" orient="horz" pos="1081">
          <p15:clr>
            <a:srgbClr val="A4A3A4"/>
          </p15:clr>
        </p15:guide>
        <p15:guide id="17" orient="horz" pos="1272">
          <p15:clr>
            <a:srgbClr val="A4A3A4"/>
          </p15:clr>
        </p15:guide>
        <p15:guide id="18" orient="horz" pos="1335">
          <p15:clr>
            <a:srgbClr val="A4A3A4"/>
          </p15:clr>
        </p15:guide>
        <p15:guide id="19" orient="horz" pos="1420">
          <p15:clr>
            <a:srgbClr val="A4A3A4"/>
          </p15:clr>
        </p15:guide>
        <p15:guide id="20" orient="horz" pos="1504">
          <p15:clr>
            <a:srgbClr val="A4A3A4"/>
          </p15:clr>
        </p15:guide>
        <p15:guide id="21" orient="horz" pos="1588">
          <p15:clr>
            <a:srgbClr val="A4A3A4"/>
          </p15:clr>
        </p15:guide>
        <p15:guide id="22" orient="horz" pos="1673">
          <p15:clr>
            <a:srgbClr val="A4A3A4"/>
          </p15:clr>
        </p15:guide>
        <p15:guide id="23" orient="horz" pos="1758">
          <p15:clr>
            <a:srgbClr val="A4A3A4"/>
          </p15:clr>
        </p15:guide>
        <p15:guide id="24" orient="horz" pos="1843">
          <p15:clr>
            <a:srgbClr val="A4A3A4"/>
          </p15:clr>
        </p15:guide>
        <p15:guide id="25" orient="horz" pos="1927">
          <p15:clr>
            <a:srgbClr val="A4A3A4"/>
          </p15:clr>
        </p15:guide>
        <p15:guide id="26" orient="horz" pos="2015">
          <p15:clr>
            <a:srgbClr val="A4A3A4"/>
          </p15:clr>
        </p15:guide>
        <p15:guide id="27" orient="horz" pos="2095">
          <p15:clr>
            <a:srgbClr val="A4A3A4"/>
          </p15:clr>
        </p15:guide>
        <p15:guide id="28" orient="horz" pos="2181">
          <p15:clr>
            <a:srgbClr val="A4A3A4"/>
          </p15:clr>
        </p15:guide>
        <p15:guide id="29" orient="horz" pos="2265">
          <p15:clr>
            <a:srgbClr val="A4A3A4"/>
          </p15:clr>
        </p15:guide>
        <p15:guide id="30" orient="horz" pos="2350">
          <p15:clr>
            <a:srgbClr val="A4A3A4"/>
          </p15:clr>
        </p15:guide>
        <p15:guide id="31" orient="horz" pos="2434">
          <p15:clr>
            <a:srgbClr val="A4A3A4"/>
          </p15:clr>
        </p15:guide>
        <p15:guide id="32" orient="horz" pos="2518">
          <p15:clr>
            <a:srgbClr val="A4A3A4"/>
          </p15:clr>
        </p15:guide>
        <p15:guide id="33" orient="horz" pos="2604">
          <p15:clr>
            <a:srgbClr val="A4A3A4"/>
          </p15:clr>
        </p15:guide>
        <p15:guide id="34" orient="horz" pos="2689">
          <p15:clr>
            <a:srgbClr val="A4A3A4"/>
          </p15:clr>
        </p15:guide>
        <p15:guide id="35" orient="horz" pos="2774">
          <p15:clr>
            <a:srgbClr val="A4A3A4"/>
          </p15:clr>
        </p15:guide>
        <p15:guide id="36" orient="horz" pos="2857">
          <p15:clr>
            <a:srgbClr val="A4A3A4"/>
          </p15:clr>
        </p15:guide>
        <p15:guide id="37" orient="horz" pos="2942">
          <p15:clr>
            <a:srgbClr val="A4A3A4"/>
          </p15:clr>
        </p15:guide>
        <p15:guide id="38" orient="horz" pos="3027">
          <p15:clr>
            <a:srgbClr val="A4A3A4"/>
          </p15:clr>
        </p15:guide>
        <p15:guide id="39" orient="horz" pos="3111">
          <p15:clr>
            <a:srgbClr val="A4A3A4"/>
          </p15:clr>
        </p15:guide>
        <p15:guide id="40" orient="horz" pos="3197">
          <p15:clr>
            <a:srgbClr val="A4A3A4"/>
          </p15:clr>
        </p15:guide>
        <p15:guide id="41" orient="horz" pos="3280">
          <p15:clr>
            <a:srgbClr val="A4A3A4"/>
          </p15:clr>
        </p15:guide>
        <p15:guide id="42" orient="horz" pos="3388">
          <p15:clr>
            <a:srgbClr val="A4A3A4"/>
          </p15:clr>
        </p15:guide>
        <p15:guide id="43" orient="horz" pos="3441">
          <p15:clr>
            <a:srgbClr val="A4A3A4"/>
          </p15:clr>
        </p15:guide>
        <p15:guide id="44" orient="horz" pos="3494">
          <p15:clr>
            <a:srgbClr val="A4A3A4"/>
          </p15:clr>
        </p15:guide>
        <p15:guide id="45" pos="2831">
          <p15:clr>
            <a:srgbClr val="A4A3A4"/>
          </p15:clr>
        </p15:guide>
        <p15:guide id="46" pos="3024" userDrawn="1">
          <p15:clr>
            <a:srgbClr val="A4A3A4"/>
          </p15:clr>
        </p15:guide>
        <p15:guide id="47" pos="3709">
          <p15:clr>
            <a:srgbClr val="A4A3A4"/>
          </p15:clr>
        </p15:guide>
        <p15:guide id="48" pos="2049">
          <p15:clr>
            <a:srgbClr val="A4A3A4"/>
          </p15:clr>
        </p15:guide>
        <p15:guide id="49" pos="3811">
          <p15:clr>
            <a:srgbClr val="A4A3A4"/>
          </p15:clr>
        </p15:guide>
        <p15:guide id="50" pos="4690">
          <p15:clr>
            <a:srgbClr val="A4A3A4"/>
          </p15:clr>
        </p15:guide>
        <p15:guide id="51" pos="4591">
          <p15:clr>
            <a:srgbClr val="A4A3A4"/>
          </p15:clr>
        </p15:guide>
        <p15:guide id="52" pos="5471">
          <p15:clr>
            <a:srgbClr val="A4A3A4"/>
          </p15:clr>
        </p15:guide>
        <p15:guide id="53" pos="5614">
          <p15:clr>
            <a:srgbClr val="A4A3A4"/>
          </p15:clr>
        </p15:guide>
        <p15:guide id="54" pos="1949">
          <p15:clr>
            <a:srgbClr val="A4A3A4"/>
          </p15:clr>
        </p15:guide>
        <p15:guide id="55" pos="1169">
          <p15:clr>
            <a:srgbClr val="A4A3A4"/>
          </p15:clr>
        </p15:guide>
        <p15:guide id="56" pos="1069">
          <p15:clr>
            <a:srgbClr val="A4A3A4"/>
          </p15:clr>
        </p15:guide>
        <p15:guide id="57" pos="289">
          <p15:clr>
            <a:srgbClr val="A4A3A4"/>
          </p15:clr>
        </p15:guide>
        <p15:guide id="58" pos="145">
          <p15:clr>
            <a:srgbClr val="A4A3A4"/>
          </p15:clr>
        </p15:guide>
        <p15:guide id="59" pos="2880" userDrawn="1">
          <p15:clr>
            <a:srgbClr val="A4A3A4"/>
          </p15:clr>
        </p15:guide>
        <p15:guide id="60" pos="1824"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rben Jakobsen" initials="TJ" lastIdx="1" clrIdx="0"/>
  <p:cmAuthor id="1" name="Lotte Kjær" initials="LK" lastIdx="37" clrIdx="1"/>
  <p:cmAuthor id="2" name="Mads Fjord Jørgensen" initials="MFJ" lastIdx="1" clrIdx="2">
    <p:extLst/>
  </p:cmAuthor>
  <p:cmAuthor id="3" name="Kunuunnguaq Fleischer" initials="KF" lastIdx="5" clrIdx="3">
    <p:extLst/>
  </p:cmAuthor>
  <p:cmAuthor id="4" name="Jesper V. Nielsen" initials="JVN" lastIdx="9"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3323D"/>
    <a:srgbClr val="E6E7E8"/>
    <a:srgbClr val="F37B74"/>
    <a:srgbClr val="A51119"/>
    <a:srgbClr val="F35D54"/>
    <a:srgbClr val="F9A65B"/>
    <a:srgbClr val="58565B"/>
    <a:srgbClr val="58595B"/>
    <a:srgbClr val="288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E522BDD-1943-480C-BBE2-672E455E01C6}">
  <a:tblStyle styleId="{2E522BDD-1943-480C-BBE2-672E455E01C6}" styleName="Epinion Template - Table 1">
    <a:wholeTbl>
      <a:tcTxStyle>
        <a:fontRef idx="minor">
          <a:scrgbClr r="0" g="0" b="0"/>
        </a:fontRef>
        <a:schemeClr val="tx1"/>
      </a:tcTxStyle>
      <a:tcStyle>
        <a:tcBdr>
          <a:left>
            <a:ln>
              <a:noFill/>
            </a:ln>
          </a:left>
          <a:right>
            <a:ln>
              <a:noFill/>
            </a:ln>
          </a:right>
          <a:top>
            <a:ln>
              <a:noFill/>
            </a:ln>
          </a:top>
          <a:bottom>
            <a:ln>
              <a:noFill/>
            </a:ln>
          </a:bottom>
          <a:insideH>
            <a:ln w="3175" cmpd="sng">
              <a:solidFill>
                <a:schemeClr val="tx1">
                  <a:lumMod val="50000"/>
                  <a:lumOff val="50000"/>
                </a:schemeClr>
              </a:solidFill>
            </a:ln>
          </a:insideH>
          <a:insideV>
            <a:ln>
              <a:noFill/>
            </a:ln>
          </a:insideV>
        </a:tcBdr>
        <a:fill>
          <a:solidFill>
            <a:srgbClr val="E6E7E7"/>
          </a:solidFill>
        </a:fill>
      </a:tcStyle>
    </a:wholeTbl>
    <a:firstRow>
      <a:tcTxStyle b="on">
        <a:fontRef idx="minor">
          <a:scrgbClr r="0" g="0" b="0"/>
        </a:fontRef>
        <a:schemeClr val="tx1"/>
      </a:tcTxStyle>
      <a:tcStyle>
        <a:tcBdr>
          <a:left>
            <a:ln>
              <a:noFill/>
            </a:ln>
          </a:left>
          <a:right>
            <a:ln>
              <a:noFill/>
            </a:ln>
          </a:right>
          <a:top>
            <a:ln>
              <a:noFill/>
            </a:ln>
          </a:top>
          <a:bottom>
            <a:ln w="12700" cmpd="sng">
              <a:solidFill>
                <a:schemeClr val="tx1"/>
              </a:solidFill>
            </a:ln>
          </a:bottom>
          <a:insideH>
            <a:ln>
              <a:noFill/>
            </a:ln>
          </a:insideH>
          <a:insideV>
            <a:ln>
              <a:noFill/>
            </a:ln>
          </a:insideV>
        </a:tcBdr>
        <a:fill>
          <a:solidFill>
            <a:srgbClr val="E6E7E7"/>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0566" autoAdjust="0"/>
  </p:normalViewPr>
  <p:slideViewPr>
    <p:cSldViewPr snapToObjects="1">
      <p:cViewPr varScale="1">
        <p:scale>
          <a:sx n="127" d="100"/>
          <a:sy n="127" d="100"/>
        </p:scale>
        <p:origin x="-1164" y="-90"/>
      </p:cViewPr>
      <p:guideLst>
        <p:guide orient="horz" pos="107"/>
        <p:guide orient="horz" pos="1167"/>
        <p:guide orient="horz" pos="161"/>
        <p:guide orient="horz" pos="213"/>
        <p:guide orient="horz" pos="320"/>
        <p:guide orient="horz" pos="408"/>
        <p:guide orient="horz" pos="490"/>
        <p:guide orient="horz" pos="491"/>
        <p:guide orient="horz" pos="575"/>
        <p:guide orient="horz" pos="660"/>
        <p:guide orient="horz" pos="489"/>
        <p:guide orient="horz" pos="742"/>
        <p:guide orient="horz" pos="912"/>
        <p:guide orient="horz" pos="840"/>
        <p:guide orient="horz" pos="996"/>
        <p:guide orient="horz" pos="1081"/>
        <p:guide orient="horz" pos="1272"/>
        <p:guide orient="horz" pos="1335"/>
        <p:guide orient="horz" pos="1420"/>
        <p:guide orient="horz" pos="1504"/>
        <p:guide orient="horz" pos="1588"/>
        <p:guide orient="horz" pos="1673"/>
        <p:guide orient="horz" pos="1758"/>
        <p:guide orient="horz" pos="1843"/>
        <p:guide orient="horz" pos="1927"/>
        <p:guide orient="horz" pos="2015"/>
        <p:guide orient="horz" pos="2095"/>
        <p:guide orient="horz" pos="2181"/>
        <p:guide orient="horz" pos="2265"/>
        <p:guide orient="horz" pos="2350"/>
        <p:guide orient="horz" pos="2434"/>
        <p:guide orient="horz" pos="2518"/>
        <p:guide orient="horz" pos="2604"/>
        <p:guide orient="horz" pos="2689"/>
        <p:guide orient="horz" pos="2774"/>
        <p:guide orient="horz" pos="2857"/>
        <p:guide orient="horz" pos="2942"/>
        <p:guide orient="horz" pos="3027"/>
        <p:guide orient="horz" pos="3111"/>
        <p:guide orient="horz" pos="3197"/>
        <p:guide orient="horz" pos="3280"/>
        <p:guide orient="horz" pos="3388"/>
        <p:guide orient="horz" pos="3441"/>
        <p:guide orient="horz" pos="3494"/>
        <p:guide pos="2831"/>
        <p:guide pos="3024"/>
        <p:guide pos="3709"/>
        <p:guide pos="2049"/>
        <p:guide pos="3811"/>
        <p:guide pos="4690"/>
        <p:guide pos="4591"/>
        <p:guide pos="5471"/>
        <p:guide pos="5614"/>
        <p:guide pos="1949"/>
        <p:guide pos="1169"/>
        <p:guide pos="1069"/>
        <p:guide pos="289"/>
        <p:guide pos="145"/>
        <p:guide pos="2880"/>
        <p:guide pos="1824"/>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3" d="100"/>
          <a:sy n="53" d="100"/>
        </p:scale>
        <p:origin x="-2868" y="-90"/>
      </p:cViewPr>
      <p:guideLst>
        <p:guide orient="horz" pos="2880"/>
        <p:guide orient="horz" pos="3127"/>
        <p:guide pos="216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'Ark1'!$A$2</c:f>
              <c:strCache>
                <c:ptCount val="1"/>
                <c:pt idx="0">
                  <c:v>Hele Grønland</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'Ark1'!$B$1:$I$1</c:f>
              <c:strCache>
                <c:ptCount val="8"/>
                <c:pt idx="0">
                  <c:v>2007</c:v>
                </c:pt>
                <c:pt idx="1">
                  <c:v>2008</c:v>
                </c:pt>
                <c:pt idx="2">
                  <c:v>2009</c:v>
                </c:pt>
                <c:pt idx="3">
                  <c:v>2010</c:v>
                </c:pt>
                <c:pt idx="4">
                  <c:v>2011</c:v>
                </c:pt>
                <c:pt idx="5">
                  <c:v>2012</c:v>
                </c:pt>
                <c:pt idx="6">
                  <c:v>2013</c:v>
                </c:pt>
                <c:pt idx="7">
                  <c:v>2014</c:v>
                </c:pt>
              </c:strCache>
            </c:strRef>
          </c:cat>
          <c:val>
            <c:numRef>
              <c:f>'Ark1'!$B$2:$I$2</c:f>
              <c:numCache>
                <c:formatCode>0</c:formatCode>
                <c:ptCount val="8"/>
                <c:pt idx="0">
                  <c:v>420</c:v>
                </c:pt>
                <c:pt idx="1">
                  <c:v>525</c:v>
                </c:pt>
                <c:pt idx="2">
                  <c:v>579</c:v>
                </c:pt>
                <c:pt idx="3">
                  <c:v>565</c:v>
                </c:pt>
                <c:pt idx="4">
                  <c:v>604</c:v>
                </c:pt>
                <c:pt idx="5">
                  <c:v>637</c:v>
                </c:pt>
                <c:pt idx="6">
                  <c:v>628</c:v>
                </c:pt>
                <c:pt idx="7">
                  <c:v>755</c:v>
                </c:pt>
              </c:numCache>
            </c:numRef>
          </c:val>
          <c:extLst xmlns:c16r2="http://schemas.microsoft.com/office/drawing/2015/06/chart">
            <c:ext xmlns:c16="http://schemas.microsoft.com/office/drawing/2014/chart" uri="{C3380CC4-5D6E-409C-BE32-E72D297353CC}">
              <c16:uniqueId val="{00000000-5494-4C09-BDE1-B3A2D989B6FE}"/>
            </c:ext>
          </c:extLst>
        </c:ser>
        <c:dLbls>
          <c:showLegendKey val="0"/>
          <c:showVal val="0"/>
          <c:showCatName val="0"/>
          <c:showSerName val="0"/>
          <c:showPercent val="0"/>
          <c:showBubbleSize val="0"/>
        </c:dLbls>
        <c:gapWidth val="150"/>
        <c:axId val="188693120"/>
        <c:axId val="188735872"/>
      </c:barChart>
      <c:catAx>
        <c:axId val="18869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crossAx val="188735872"/>
        <c:crosses val="autoZero"/>
        <c:auto val="1"/>
        <c:lblAlgn val="ctr"/>
        <c:lblOffset val="100"/>
        <c:noMultiLvlLbl val="0"/>
      </c:catAx>
      <c:valAx>
        <c:axId val="188735872"/>
        <c:scaling>
          <c:orientation val="minMax"/>
          <c:max val="800"/>
          <c:min val="400"/>
        </c:scaling>
        <c:delete val="1"/>
        <c:axPos val="l"/>
        <c:numFmt formatCode="0" sourceLinked="1"/>
        <c:majorTickMark val="none"/>
        <c:minorTickMark val="none"/>
        <c:tickLblPos val="nextTo"/>
        <c:crossAx val="188693120"/>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da-DK"/>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58799313291395"/>
          <c:y val="0.27566272965879263"/>
          <c:w val="0.51540111947448941"/>
          <c:h val="0.59236425524934389"/>
        </c:manualLayout>
      </c:layout>
      <c:barChart>
        <c:barDir val="bar"/>
        <c:grouping val="percentStacked"/>
        <c:varyColors val="0"/>
        <c:ser>
          <c:idx val="0"/>
          <c:order val="0"/>
          <c:tx>
            <c:strRef>
              <c:f>'Ark1'!$A$8</c:f>
              <c:strCache>
                <c:ptCount val="1"/>
                <c:pt idx="0">
                  <c:v>Jeg bliver udfordret for meget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'Ark1'!$B$7:$F$7</c:f>
              <c:strCache>
                <c:ptCount val="5"/>
                <c:pt idx="0">
                  <c:v>Hele Grønland</c:v>
                </c:pt>
                <c:pt idx="1">
                  <c:v>GUX Sisimiut</c:v>
                </c:pt>
                <c:pt idx="2">
                  <c:v>GUX Nuuk</c:v>
                </c:pt>
                <c:pt idx="3">
                  <c:v>GUX Aasiaat</c:v>
                </c:pt>
                <c:pt idx="4">
                  <c:v>GUX Qaqortoq</c:v>
                </c:pt>
              </c:strCache>
            </c:strRef>
          </c:cat>
          <c:val>
            <c:numRef>
              <c:f>'Ark1'!$B$8:$F$8</c:f>
              <c:numCache>
                <c:formatCode>0%</c:formatCode>
                <c:ptCount val="5"/>
                <c:pt idx="0">
                  <c:v>0.2</c:v>
                </c:pt>
                <c:pt idx="1">
                  <c:v>0.13600000000000001</c:v>
                </c:pt>
                <c:pt idx="2">
                  <c:v>0.192</c:v>
                </c:pt>
                <c:pt idx="3">
                  <c:v>0.23600000000000002</c:v>
                </c:pt>
                <c:pt idx="4">
                  <c:v>0.248</c:v>
                </c:pt>
              </c:numCache>
            </c:numRef>
          </c:val>
          <c:extLst xmlns:c16r2="http://schemas.microsoft.com/office/drawing/2015/06/chart">
            <c:ext xmlns:c16="http://schemas.microsoft.com/office/drawing/2014/chart" uri="{C3380CC4-5D6E-409C-BE32-E72D297353CC}">
              <c16:uniqueId val="{00000000-8A81-489B-89FF-ED89052116BD}"/>
            </c:ext>
          </c:extLst>
        </c:ser>
        <c:ser>
          <c:idx val="1"/>
          <c:order val="1"/>
          <c:tx>
            <c:strRef>
              <c:f>'Ark1'!$A$9</c:f>
              <c:strCache>
                <c:ptCount val="1"/>
                <c:pt idx="0">
                  <c:v>Jeg bliver udfordret tilpas meget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'Ark1'!$B$7:$F$7</c:f>
              <c:strCache>
                <c:ptCount val="5"/>
                <c:pt idx="0">
                  <c:v>Hele Grønland</c:v>
                </c:pt>
                <c:pt idx="1">
                  <c:v>GUX Sisimiut</c:v>
                </c:pt>
                <c:pt idx="2">
                  <c:v>GUX Nuuk</c:v>
                </c:pt>
                <c:pt idx="3">
                  <c:v>GUX Aasiaat</c:v>
                </c:pt>
                <c:pt idx="4">
                  <c:v>GUX Qaqortoq</c:v>
                </c:pt>
              </c:strCache>
            </c:strRef>
          </c:cat>
          <c:val>
            <c:numRef>
              <c:f>'Ark1'!$B$9:$F$9</c:f>
              <c:numCache>
                <c:formatCode>0%</c:formatCode>
                <c:ptCount val="5"/>
                <c:pt idx="0">
                  <c:v>0.66</c:v>
                </c:pt>
                <c:pt idx="1">
                  <c:v>0.71400000000000008</c:v>
                </c:pt>
                <c:pt idx="2">
                  <c:v>0.66700000000000004</c:v>
                </c:pt>
                <c:pt idx="3">
                  <c:v>0.64500000000000002</c:v>
                </c:pt>
                <c:pt idx="4">
                  <c:v>0.629</c:v>
                </c:pt>
              </c:numCache>
            </c:numRef>
          </c:val>
          <c:extLst xmlns:c16r2="http://schemas.microsoft.com/office/drawing/2015/06/chart">
            <c:ext xmlns:c16="http://schemas.microsoft.com/office/drawing/2014/chart" uri="{C3380CC4-5D6E-409C-BE32-E72D297353CC}">
              <c16:uniqueId val="{00000001-8A81-489B-89FF-ED89052116BD}"/>
            </c:ext>
          </c:extLst>
        </c:ser>
        <c:ser>
          <c:idx val="2"/>
          <c:order val="2"/>
          <c:tx>
            <c:strRef>
              <c:f>'Ark1'!$A$10</c:f>
              <c:strCache>
                <c:ptCount val="1"/>
                <c:pt idx="0">
                  <c:v>Jeg bliver udfordret for lidt</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'Ark1'!$B$7:$F$7</c:f>
              <c:strCache>
                <c:ptCount val="5"/>
                <c:pt idx="0">
                  <c:v>Hele Grønland</c:v>
                </c:pt>
                <c:pt idx="1">
                  <c:v>GUX Sisimiut</c:v>
                </c:pt>
                <c:pt idx="2">
                  <c:v>GUX Nuuk</c:v>
                </c:pt>
                <c:pt idx="3">
                  <c:v>GUX Aasiaat</c:v>
                </c:pt>
                <c:pt idx="4">
                  <c:v>GUX Qaqortoq</c:v>
                </c:pt>
              </c:strCache>
            </c:strRef>
          </c:cat>
          <c:val>
            <c:numRef>
              <c:f>'Ark1'!$B$10:$F$10</c:f>
              <c:numCache>
                <c:formatCode>0%</c:formatCode>
                <c:ptCount val="5"/>
                <c:pt idx="0">
                  <c:v>0.14000000000000001</c:v>
                </c:pt>
                <c:pt idx="1">
                  <c:v>0.14899999999999999</c:v>
                </c:pt>
                <c:pt idx="2">
                  <c:v>0.14199999999999999</c:v>
                </c:pt>
                <c:pt idx="3">
                  <c:v>0.11800000000000001</c:v>
                </c:pt>
                <c:pt idx="4">
                  <c:v>0.124</c:v>
                </c:pt>
              </c:numCache>
            </c:numRef>
          </c:val>
          <c:extLst xmlns:c16r2="http://schemas.microsoft.com/office/drawing/2015/06/chart">
            <c:ext xmlns:c16="http://schemas.microsoft.com/office/drawing/2014/chart" uri="{C3380CC4-5D6E-409C-BE32-E72D297353CC}">
              <c16:uniqueId val="{00000002-8A81-489B-89FF-ED89052116BD}"/>
            </c:ext>
          </c:extLst>
        </c:ser>
        <c:dLbls>
          <c:showLegendKey val="0"/>
          <c:showVal val="0"/>
          <c:showCatName val="0"/>
          <c:showSerName val="0"/>
          <c:showPercent val="0"/>
          <c:showBubbleSize val="0"/>
        </c:dLbls>
        <c:gapWidth val="150"/>
        <c:overlap val="100"/>
        <c:axId val="191410176"/>
        <c:axId val="191411712"/>
      </c:barChart>
      <c:catAx>
        <c:axId val="191410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da-DK"/>
          </a:p>
        </c:txPr>
        <c:crossAx val="191411712"/>
        <c:crosses val="autoZero"/>
        <c:auto val="1"/>
        <c:lblAlgn val="ctr"/>
        <c:lblOffset val="100"/>
        <c:noMultiLvlLbl val="0"/>
      </c:catAx>
      <c:valAx>
        <c:axId val="1914117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1410176"/>
        <c:crosses val="autoZero"/>
        <c:crossBetween val="between"/>
      </c:valAx>
      <c:spPr>
        <a:noFill/>
        <a:ln>
          <a:noFill/>
        </a:ln>
        <a:effectLst/>
      </c:spPr>
    </c:plotArea>
    <c:legend>
      <c:legendPos val="r"/>
      <c:layout>
        <c:manualLayout>
          <c:xMode val="edge"/>
          <c:yMode val="edge"/>
          <c:x val="0.75691548850346635"/>
          <c:y val="0.29748359580052491"/>
          <c:w val="0.23994422656142014"/>
          <c:h val="0.524824475065616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sz="700">
          <a:solidFill>
            <a:schemeClr val="tx1"/>
          </a:solidFill>
        </a:defRPr>
      </a:pPr>
      <a:endParaRPr lang="da-DK"/>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8130108552716395E-3"/>
          <c:y val="0.2348745240726928"/>
          <c:w val="0.86192713302220059"/>
          <c:h val="0.39855075601668466"/>
        </c:manualLayout>
      </c:layout>
      <c:barChart>
        <c:barDir val="col"/>
        <c:grouping val="clustered"/>
        <c:varyColors val="0"/>
        <c:ser>
          <c:idx val="0"/>
          <c:order val="0"/>
          <c:tx>
            <c:strRef>
              <c:f>'Ark1'!$C$7</c:f>
              <c:strCache>
                <c:ptCount val="1"/>
                <c:pt idx="0">
                  <c:v>2015</c:v>
                </c:pt>
              </c:strCache>
            </c:strRef>
          </c:tx>
          <c:spPr>
            <a:solidFill>
              <a:schemeClr val="accent1">
                <a:shade val="76000"/>
              </a:schemeClr>
            </a:solidFill>
            <a:ln>
              <a:noFill/>
            </a:ln>
            <a:effectLst/>
          </c:spPr>
          <c:invertIfNegative val="0"/>
          <c:dLbls>
            <c:dLbl>
              <c:idx val="0"/>
              <c:layout>
                <c:manualLayout>
                  <c:x val="0"/>
                  <c:y val="3.90289232198861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FA9-4F68-A1B9-30405FC74331}"/>
                </c:ext>
                <c:ext xmlns:c15="http://schemas.microsoft.com/office/drawing/2012/chart" uri="{CE6537A1-D6FC-4f65-9D91-7224C49458BB}">
                  <c15:layout/>
                </c:ext>
              </c:extLst>
            </c:dLbl>
            <c:dLbl>
              <c:idx val="1"/>
              <c:layout>
                <c:manualLayout>
                  <c:x val="-3.3176399220318131E-3"/>
                  <c:y val="1.56105859439579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FA9-4F68-A1B9-30405FC74331}"/>
                </c:ext>
                <c:ext xmlns:c15="http://schemas.microsoft.com/office/drawing/2012/chart" uri="{CE6537A1-D6FC-4f65-9D91-7224C49458BB}">
                  <c15:layout/>
                </c:ext>
              </c:extLst>
            </c:dLbl>
            <c:dLbl>
              <c:idx val="2"/>
              <c:layout>
                <c:manualLayout>
                  <c:x val="-9.9537035222787215E-3"/>
                  <c:y val="2.34164935059347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FA9-4F68-A1B9-30405FC74331}"/>
                </c:ext>
                <c:ext xmlns:c15="http://schemas.microsoft.com/office/drawing/2012/chart" uri="{CE6537A1-D6FC-4f65-9D91-7224C49458BB}">
                  <c15:layout/>
                </c:ext>
              </c:extLst>
            </c:dLbl>
            <c:dLbl>
              <c:idx val="3"/>
              <c:layout>
                <c:manualLayout>
                  <c:x val="-1.3271604696371488E-2"/>
                  <c:y val="-2.34158789159369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FA9-4F68-A1B9-30405FC74331}"/>
                </c:ext>
                <c:ext xmlns:c15="http://schemas.microsoft.com/office/drawing/2012/chart" uri="{CE6537A1-D6FC-4f65-9D91-7224C49458BB}">
                  <c15:layout/>
                </c:ext>
              </c:extLst>
            </c:dLbl>
            <c:dLbl>
              <c:idx val="4"/>
              <c:layout>
                <c:manualLayout>
                  <c:x val="-1.3271604696371548E-2"/>
                  <c:y val="3.12211718879159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FA9-4F68-A1B9-30405FC74331}"/>
                </c:ext>
                <c:ext xmlns:c15="http://schemas.microsoft.com/office/drawing/2012/chart" uri="{CE6537A1-D6FC-4f65-9D91-7224C49458BB}">
                  <c15:layout/>
                </c:ext>
              </c:extLst>
            </c:dLbl>
            <c:dLbl>
              <c:idx val="5"/>
              <c:layout>
                <c:manualLayout>
                  <c:x val="-1.9907407044557294E-2"/>
                  <c:y val="-2.34158789159370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FA9-4F68-A1B9-30405FC74331}"/>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'Ark1'!$A$8:$A$13</c:f>
              <c:strCache>
                <c:ptCount val="6"/>
                <c:pt idx="0">
                  <c:v>Ved ikke</c:v>
                </c:pt>
                <c:pt idx="1">
                  <c:v>I meget lav grad</c:v>
                </c:pt>
                <c:pt idx="2">
                  <c:v>I lav grad</c:v>
                </c:pt>
                <c:pt idx="3">
                  <c:v>Hverken/eller</c:v>
                </c:pt>
                <c:pt idx="4">
                  <c:v>I høj grad</c:v>
                </c:pt>
                <c:pt idx="5">
                  <c:v>I meget høj grad</c:v>
                </c:pt>
              </c:strCache>
            </c:strRef>
          </c:cat>
          <c:val>
            <c:numRef>
              <c:f>'Ark1'!$C$8:$C$13</c:f>
              <c:numCache>
                <c:formatCode>General</c:formatCode>
                <c:ptCount val="6"/>
                <c:pt idx="0">
                  <c:v>8.6642599277978349E-2</c:v>
                </c:pt>
                <c:pt idx="1">
                  <c:v>2.8880866425992781E-2</c:v>
                </c:pt>
                <c:pt idx="2">
                  <c:v>0.18411552346570395</c:v>
                </c:pt>
                <c:pt idx="3">
                  <c:v>0.24548736462093865</c:v>
                </c:pt>
                <c:pt idx="4">
                  <c:v>0.36101083032490977</c:v>
                </c:pt>
                <c:pt idx="5">
                  <c:v>9.3862815884476536E-2</c:v>
                </c:pt>
              </c:numCache>
            </c:numRef>
          </c:val>
          <c:extLst xmlns:c16r2="http://schemas.microsoft.com/office/drawing/2015/06/chart">
            <c:ext xmlns:c16="http://schemas.microsoft.com/office/drawing/2014/chart" uri="{C3380CC4-5D6E-409C-BE32-E72D297353CC}">
              <c16:uniqueId val="{00000006-1FA9-4F68-A1B9-30405FC74331}"/>
            </c:ext>
          </c:extLst>
        </c:ser>
        <c:ser>
          <c:idx val="1"/>
          <c:order val="1"/>
          <c:tx>
            <c:strRef>
              <c:f>'Ark1'!$B$7</c:f>
              <c:strCache>
                <c:ptCount val="1"/>
                <c:pt idx="0">
                  <c:v>2014</c:v>
                </c:pt>
              </c:strCache>
            </c:strRef>
          </c:tx>
          <c:spPr>
            <a:solidFill>
              <a:schemeClr val="accent1">
                <a:tint val="77000"/>
              </a:schemeClr>
            </a:solidFill>
            <a:ln>
              <a:noFill/>
            </a:ln>
            <a:effectLst/>
          </c:spPr>
          <c:invertIfNegative val="0"/>
          <c:dLbls>
            <c:dLbl>
              <c:idx val="0"/>
              <c:layout>
                <c:manualLayout>
                  <c:x val="3.3179011740928871E-3"/>
                  <c:y val="-2.341587891593699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FA9-4F68-A1B9-30405FC74331}"/>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'Ark1'!$A$8:$A$13</c:f>
              <c:strCache>
                <c:ptCount val="6"/>
                <c:pt idx="0">
                  <c:v>Ved ikke</c:v>
                </c:pt>
                <c:pt idx="1">
                  <c:v>I meget lav grad</c:v>
                </c:pt>
                <c:pt idx="2">
                  <c:v>I lav grad</c:v>
                </c:pt>
                <c:pt idx="3">
                  <c:v>Hverken/eller</c:v>
                </c:pt>
                <c:pt idx="4">
                  <c:v>I høj grad</c:v>
                </c:pt>
                <c:pt idx="5">
                  <c:v>I meget høj grad</c:v>
                </c:pt>
              </c:strCache>
            </c:strRef>
          </c:cat>
          <c:val>
            <c:numRef>
              <c:f>'Ark1'!$B$8:$B$13</c:f>
              <c:numCache>
                <c:formatCode>General</c:formatCode>
                <c:ptCount val="6"/>
                <c:pt idx="0">
                  <c:v>0.13043478260869565</c:v>
                </c:pt>
                <c:pt idx="1">
                  <c:v>3.8043478260869568E-2</c:v>
                </c:pt>
                <c:pt idx="2">
                  <c:v>0.19565217391304349</c:v>
                </c:pt>
                <c:pt idx="3">
                  <c:v>0.22282608695652176</c:v>
                </c:pt>
                <c:pt idx="4">
                  <c:v>0.35326086956521741</c:v>
                </c:pt>
                <c:pt idx="5">
                  <c:v>5.9782608695652176E-2</c:v>
                </c:pt>
              </c:numCache>
            </c:numRef>
          </c:val>
          <c:extLst xmlns:c16r2="http://schemas.microsoft.com/office/drawing/2015/06/chart">
            <c:ext xmlns:c16="http://schemas.microsoft.com/office/drawing/2014/chart" uri="{C3380CC4-5D6E-409C-BE32-E72D297353CC}">
              <c16:uniqueId val="{00000008-1FA9-4F68-A1B9-30405FC74331}"/>
            </c:ext>
          </c:extLst>
        </c:ser>
        <c:dLbls>
          <c:showLegendKey val="0"/>
          <c:showVal val="1"/>
          <c:showCatName val="0"/>
          <c:showSerName val="0"/>
          <c:showPercent val="0"/>
          <c:showBubbleSize val="0"/>
        </c:dLbls>
        <c:gapWidth val="150"/>
        <c:axId val="191363712"/>
        <c:axId val="191639936"/>
      </c:barChart>
      <c:catAx>
        <c:axId val="191363712"/>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700" b="0" i="0" u="none" strike="noStrike" kern="1200" baseline="0">
                <a:solidFill>
                  <a:schemeClr val="tx1"/>
                </a:solidFill>
                <a:latin typeface="+mn-lt"/>
                <a:ea typeface="+mn-ea"/>
                <a:cs typeface="+mn-cs"/>
              </a:defRPr>
            </a:pPr>
            <a:endParaRPr lang="da-DK"/>
          </a:p>
        </c:txPr>
        <c:crossAx val="191639936"/>
        <c:crosses val="autoZero"/>
        <c:auto val="1"/>
        <c:lblAlgn val="ctr"/>
        <c:lblOffset val="100"/>
        <c:noMultiLvlLbl val="0"/>
      </c:catAx>
      <c:valAx>
        <c:axId val="191639936"/>
        <c:scaling>
          <c:orientation val="minMax"/>
          <c:max val="0.5"/>
        </c:scaling>
        <c:delete val="1"/>
        <c:axPos val="r"/>
        <c:numFmt formatCode="General" sourceLinked="1"/>
        <c:majorTickMark val="out"/>
        <c:minorTickMark val="none"/>
        <c:tickLblPos val="nextTo"/>
        <c:crossAx val="1913637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sz="800">
          <a:solidFill>
            <a:schemeClr val="tx1"/>
          </a:solidFill>
        </a:defRPr>
      </a:pPr>
      <a:endParaRPr lang="da-DK"/>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329575222436537"/>
          <c:y val="0.2348745240726928"/>
          <c:w val="0.69766573135136245"/>
          <c:h val="0.35730462487130882"/>
        </c:manualLayout>
      </c:layout>
      <c:barChart>
        <c:barDir val="col"/>
        <c:grouping val="clustered"/>
        <c:varyColors val="0"/>
        <c:ser>
          <c:idx val="0"/>
          <c:order val="0"/>
          <c:tx>
            <c:strRef>
              <c:f>'Ark1'!$B$7</c:f>
              <c:strCache>
                <c:ptCount val="1"/>
                <c:pt idx="0">
                  <c:v>2015</c:v>
                </c:pt>
              </c:strCache>
            </c:strRef>
          </c:tx>
          <c:spPr>
            <a:solidFill>
              <a:schemeClr val="accent1">
                <a:shade val="76000"/>
              </a:schemeClr>
            </a:solidFill>
            <a:ln>
              <a:noFill/>
            </a:ln>
            <a:effectLst/>
          </c:spPr>
          <c:invertIfNegative val="0"/>
          <c:dLbls>
            <c:dLbl>
              <c:idx val="0"/>
              <c:layout>
                <c:manualLayout>
                  <c:x val="0"/>
                  <c:y val="3.90289232198861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353-4BAA-AB4B-50FCF34CD967}"/>
                </c:ext>
                <c:ext xmlns:c15="http://schemas.microsoft.com/office/drawing/2012/chart" uri="{CE6537A1-D6FC-4f65-9D91-7224C49458BB}">
                  <c15:layout/>
                </c:ext>
              </c:extLst>
            </c:dLbl>
            <c:dLbl>
              <c:idx val="1"/>
              <c:layout>
                <c:manualLayout>
                  <c:x val="-3.3176399220318131E-3"/>
                  <c:y val="1.56105859439579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353-4BAA-AB4B-50FCF34CD967}"/>
                </c:ext>
                <c:ext xmlns:c15="http://schemas.microsoft.com/office/drawing/2012/chart" uri="{CE6537A1-D6FC-4f65-9D91-7224C49458BB}">
                  <c15:layout/>
                </c:ext>
              </c:extLst>
            </c:dLbl>
            <c:dLbl>
              <c:idx val="2"/>
              <c:layout>
                <c:manualLayout>
                  <c:x val="-9.9537035222787215E-3"/>
                  <c:y val="2.34164935059347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353-4BAA-AB4B-50FCF34CD967}"/>
                </c:ext>
                <c:ext xmlns:c15="http://schemas.microsoft.com/office/drawing/2012/chart" uri="{CE6537A1-D6FC-4f65-9D91-7224C49458BB}">
                  <c15:layout/>
                </c:ext>
              </c:extLst>
            </c:dLbl>
            <c:dLbl>
              <c:idx val="3"/>
              <c:layout>
                <c:manualLayout>
                  <c:x val="-1.3271604696371488E-2"/>
                  <c:y val="-2.34158789159369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353-4BAA-AB4B-50FCF34CD967}"/>
                </c:ext>
                <c:ext xmlns:c15="http://schemas.microsoft.com/office/drawing/2012/chart" uri="{CE6537A1-D6FC-4f65-9D91-7224C49458BB}">
                  <c15:layout/>
                </c:ext>
              </c:extLst>
            </c:dLbl>
            <c:dLbl>
              <c:idx val="4"/>
              <c:layout>
                <c:manualLayout>
                  <c:x val="-1.3271604696371548E-2"/>
                  <c:y val="3.12211718879159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353-4BAA-AB4B-50FCF34CD967}"/>
                </c:ext>
                <c:ext xmlns:c15="http://schemas.microsoft.com/office/drawing/2012/chart" uri="{CE6537A1-D6FC-4f65-9D91-7224C49458BB}">
                  <c15:layout/>
                </c:ext>
              </c:extLst>
            </c:dLbl>
            <c:dLbl>
              <c:idx val="5"/>
              <c:layout>
                <c:manualLayout>
                  <c:x val="-1.9907407044557294E-2"/>
                  <c:y val="-2.34158789159370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353-4BAA-AB4B-50FCF34CD967}"/>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'Ark1'!$A$8:$A$13</c:f>
              <c:strCache>
                <c:ptCount val="6"/>
                <c:pt idx="0">
                  <c:v>Ved ikke</c:v>
                </c:pt>
                <c:pt idx="1">
                  <c:v>Meget uenig</c:v>
                </c:pt>
                <c:pt idx="2">
                  <c:v>Uenig</c:v>
                </c:pt>
                <c:pt idx="3">
                  <c:v>Hverken/eller</c:v>
                </c:pt>
                <c:pt idx="4">
                  <c:v>Enig</c:v>
                </c:pt>
                <c:pt idx="5">
                  <c:v>Meget enig</c:v>
                </c:pt>
              </c:strCache>
            </c:strRef>
          </c:cat>
          <c:val>
            <c:numRef>
              <c:f>'Ark1'!$B$8:$B$13</c:f>
              <c:numCache>
                <c:formatCode>0%</c:formatCode>
                <c:ptCount val="6"/>
                <c:pt idx="0">
                  <c:v>7.9136690647482008E-2</c:v>
                </c:pt>
                <c:pt idx="1">
                  <c:v>0.10791366906474821</c:v>
                </c:pt>
                <c:pt idx="2">
                  <c:v>0.23741007194244607</c:v>
                </c:pt>
                <c:pt idx="3">
                  <c:v>0.31654676258992803</c:v>
                </c:pt>
                <c:pt idx="4">
                  <c:v>0.2446043165467626</c:v>
                </c:pt>
                <c:pt idx="5">
                  <c:v>1.4388489208633093E-2</c:v>
                </c:pt>
              </c:numCache>
            </c:numRef>
          </c:val>
          <c:extLst xmlns:c16r2="http://schemas.microsoft.com/office/drawing/2015/06/chart">
            <c:ext xmlns:c16="http://schemas.microsoft.com/office/drawing/2014/chart" uri="{C3380CC4-5D6E-409C-BE32-E72D297353CC}">
              <c16:uniqueId val="{00000006-0353-4BAA-AB4B-50FCF34CD967}"/>
            </c:ext>
          </c:extLst>
        </c:ser>
        <c:ser>
          <c:idx val="1"/>
          <c:order val="1"/>
          <c:tx>
            <c:strRef>
              <c:f>'Ark1'!$C$7</c:f>
              <c:strCache>
                <c:ptCount val="1"/>
                <c:pt idx="0">
                  <c:v>2014</c:v>
                </c:pt>
              </c:strCache>
            </c:strRef>
          </c:tx>
          <c:spPr>
            <a:solidFill>
              <a:schemeClr val="accent1">
                <a:tint val="77000"/>
              </a:schemeClr>
            </a:solidFill>
            <a:ln>
              <a:noFill/>
            </a:ln>
            <a:effectLst/>
          </c:spPr>
          <c:invertIfNegative val="0"/>
          <c:dLbls>
            <c:dLbl>
              <c:idx val="0"/>
              <c:layout>
                <c:manualLayout>
                  <c:x val="3.3179011740928871E-3"/>
                  <c:y val="-2.341587891593699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353-4BAA-AB4B-50FCF34CD967}"/>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'Ark1'!$A$8:$A$13</c:f>
              <c:strCache>
                <c:ptCount val="6"/>
                <c:pt idx="0">
                  <c:v>Ved ikke</c:v>
                </c:pt>
                <c:pt idx="1">
                  <c:v>Meget uenig</c:v>
                </c:pt>
                <c:pt idx="2">
                  <c:v>Uenig</c:v>
                </c:pt>
                <c:pt idx="3">
                  <c:v>Hverken/eller</c:v>
                </c:pt>
                <c:pt idx="4">
                  <c:v>Enig</c:v>
                </c:pt>
                <c:pt idx="5">
                  <c:v>Meget enig</c:v>
                </c:pt>
              </c:strCache>
            </c:strRef>
          </c:cat>
          <c:val>
            <c:numRef>
              <c:f>'Ark1'!$C$8:$C$13</c:f>
              <c:numCache>
                <c:formatCode>0%</c:formatCode>
                <c:ptCount val="6"/>
                <c:pt idx="0">
                  <c:v>6.4000000000000001E-2</c:v>
                </c:pt>
                <c:pt idx="1">
                  <c:v>5.5999999999999994E-2</c:v>
                </c:pt>
                <c:pt idx="2">
                  <c:v>0.30399999999999999</c:v>
                </c:pt>
                <c:pt idx="3">
                  <c:v>0.29600000000000004</c:v>
                </c:pt>
                <c:pt idx="4">
                  <c:v>0.27200000000000002</c:v>
                </c:pt>
                <c:pt idx="5">
                  <c:v>8.0000000000000002E-3</c:v>
                </c:pt>
              </c:numCache>
            </c:numRef>
          </c:val>
          <c:extLst xmlns:c16r2="http://schemas.microsoft.com/office/drawing/2015/06/chart">
            <c:ext xmlns:c16="http://schemas.microsoft.com/office/drawing/2014/chart" uri="{C3380CC4-5D6E-409C-BE32-E72D297353CC}">
              <c16:uniqueId val="{00000008-0353-4BAA-AB4B-50FCF34CD967}"/>
            </c:ext>
          </c:extLst>
        </c:ser>
        <c:dLbls>
          <c:showLegendKey val="0"/>
          <c:showVal val="1"/>
          <c:showCatName val="0"/>
          <c:showSerName val="0"/>
          <c:showPercent val="0"/>
          <c:showBubbleSize val="0"/>
        </c:dLbls>
        <c:gapWidth val="150"/>
        <c:axId val="191863040"/>
        <c:axId val="191868928"/>
      </c:barChart>
      <c:catAx>
        <c:axId val="19186304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800" b="0" i="0" u="none" strike="noStrike" kern="1200" baseline="0">
                <a:solidFill>
                  <a:schemeClr val="tx1"/>
                </a:solidFill>
                <a:latin typeface="+mn-lt"/>
                <a:ea typeface="+mn-ea"/>
                <a:cs typeface="+mn-cs"/>
              </a:defRPr>
            </a:pPr>
            <a:endParaRPr lang="da-DK"/>
          </a:p>
        </c:txPr>
        <c:crossAx val="191868928"/>
        <c:crosses val="autoZero"/>
        <c:auto val="1"/>
        <c:lblAlgn val="ctr"/>
        <c:lblOffset val="100"/>
        <c:noMultiLvlLbl val="0"/>
      </c:catAx>
      <c:valAx>
        <c:axId val="191868928"/>
        <c:scaling>
          <c:orientation val="minMax"/>
          <c:max val="0.4"/>
        </c:scaling>
        <c:delete val="1"/>
        <c:axPos val="r"/>
        <c:numFmt formatCode="0%" sourceLinked="1"/>
        <c:majorTickMark val="out"/>
        <c:minorTickMark val="none"/>
        <c:tickLblPos val="nextTo"/>
        <c:crossAx val="191863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sz="800">
          <a:solidFill>
            <a:schemeClr val="tx1"/>
          </a:solidFill>
        </a:defRPr>
      </a:pPr>
      <a:endParaRPr lang="da-DK"/>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'Ark1'!$B$1</c:f>
              <c:strCache>
                <c:ptCount val="1"/>
                <c:pt idx="0">
                  <c:v>2015</c:v>
                </c:pt>
              </c:strCache>
            </c:strRef>
          </c:tx>
          <c:spPr>
            <a:solidFill>
              <a:schemeClr val="accent1">
                <a:shade val="76000"/>
              </a:schemeClr>
            </a:solidFill>
            <a:ln>
              <a:noFill/>
            </a:ln>
            <a:effectLst/>
          </c:spPr>
          <c:invertIfNegative val="0"/>
          <c:dLbls>
            <c:dLbl>
              <c:idx val="0"/>
              <c:layout>
                <c:manualLayout>
                  <c:x val="0"/>
                  <c:y val="3.90289232198861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8AA-4802-8D11-36A6710935F3}"/>
                </c:ext>
                <c:ext xmlns:c15="http://schemas.microsoft.com/office/drawing/2012/chart" uri="{CE6537A1-D6FC-4f65-9D91-7224C49458BB}">
                  <c15:layout/>
                </c:ext>
              </c:extLst>
            </c:dLbl>
            <c:dLbl>
              <c:idx val="1"/>
              <c:layout>
                <c:manualLayout>
                  <c:x val="6.6358023481857742E-3"/>
                  <c:y val="1.56105859439579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8AA-4802-8D11-36A6710935F3}"/>
                </c:ext>
                <c:ext xmlns:c15="http://schemas.microsoft.com/office/drawing/2012/chart" uri="{CE6537A1-D6FC-4f65-9D91-7224C49458BB}">
                  <c15:layout/>
                </c:ext>
              </c:extLst>
            </c:dLbl>
            <c:dLbl>
              <c:idx val="2"/>
              <c:layout>
                <c:manualLayout>
                  <c:x val="-9.9537035222787215E-3"/>
                  <c:y val="2.34164935059347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8AA-4802-8D11-36A6710935F3}"/>
                </c:ex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'Ark1'!$A$2:$A$4</c:f>
              <c:strCache>
                <c:ptCount val="3"/>
                <c:pt idx="0">
                  <c:v>Lang videregående uddannelse</c:v>
                </c:pt>
                <c:pt idx="1">
                  <c:v>Mellemlang videregående uddannelse</c:v>
                </c:pt>
                <c:pt idx="2">
                  <c:v>Kort videregående uddannelse</c:v>
                </c:pt>
              </c:strCache>
            </c:strRef>
          </c:cat>
          <c:val>
            <c:numRef>
              <c:f>'Ark1'!$B$2:$B$4</c:f>
              <c:numCache>
                <c:formatCode>###0%</c:formatCode>
                <c:ptCount val="3"/>
                <c:pt idx="0">
                  <c:v>0.25363825363825365</c:v>
                </c:pt>
                <c:pt idx="1">
                  <c:v>0.26611226611226613</c:v>
                </c:pt>
                <c:pt idx="2" formatCode="0%">
                  <c:v>4.9896049896049899E-2</c:v>
                </c:pt>
              </c:numCache>
            </c:numRef>
          </c:val>
          <c:extLst xmlns:c16r2="http://schemas.microsoft.com/office/drawing/2015/06/chart">
            <c:ext xmlns:c16="http://schemas.microsoft.com/office/drawing/2014/chart" uri="{C3380CC4-5D6E-409C-BE32-E72D297353CC}">
              <c16:uniqueId val="{00000003-28AA-4802-8D11-36A6710935F3}"/>
            </c:ext>
          </c:extLst>
        </c:ser>
        <c:ser>
          <c:idx val="1"/>
          <c:order val="1"/>
          <c:tx>
            <c:strRef>
              <c:f>'Ark1'!$C$1</c:f>
              <c:strCache>
                <c:ptCount val="1"/>
                <c:pt idx="0">
                  <c:v>2014</c:v>
                </c:pt>
              </c:strCache>
            </c:strRef>
          </c:tx>
          <c:spPr>
            <a:solidFill>
              <a:schemeClr val="accent1">
                <a:tint val="77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Lang videregående uddannelse</c:v>
                </c:pt>
                <c:pt idx="1">
                  <c:v>Mellemlang videregående uddannelse</c:v>
                </c:pt>
                <c:pt idx="2">
                  <c:v>Kort videregående uddannelse</c:v>
                </c:pt>
              </c:strCache>
            </c:strRef>
          </c:cat>
          <c:val>
            <c:numRef>
              <c:f>'Ark1'!$C$2:$C$4</c:f>
              <c:numCache>
                <c:formatCode>###0%</c:formatCode>
                <c:ptCount val="3"/>
                <c:pt idx="0">
                  <c:v>0.22180451127819548</c:v>
                </c:pt>
                <c:pt idx="1">
                  <c:v>0.2832080200501253</c:v>
                </c:pt>
                <c:pt idx="2" formatCode="0%">
                  <c:v>4.2606516290726822E-2</c:v>
                </c:pt>
              </c:numCache>
            </c:numRef>
          </c:val>
          <c:extLst xmlns:c16r2="http://schemas.microsoft.com/office/drawing/2015/06/chart">
            <c:ext xmlns:c16="http://schemas.microsoft.com/office/drawing/2014/chart" uri="{C3380CC4-5D6E-409C-BE32-E72D297353CC}">
              <c16:uniqueId val="{00000004-28AA-4802-8D11-36A6710935F3}"/>
            </c:ext>
          </c:extLst>
        </c:ser>
        <c:dLbls>
          <c:showLegendKey val="0"/>
          <c:showVal val="1"/>
          <c:showCatName val="0"/>
          <c:showSerName val="0"/>
          <c:showPercent val="0"/>
          <c:showBubbleSize val="0"/>
        </c:dLbls>
        <c:gapWidth val="150"/>
        <c:axId val="191732736"/>
        <c:axId val="191738624"/>
      </c:barChart>
      <c:catAx>
        <c:axId val="191732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800" b="0" i="0" u="none" strike="noStrike" kern="1200" baseline="0">
                <a:solidFill>
                  <a:schemeClr val="tx1"/>
                </a:solidFill>
                <a:latin typeface="+mn-lt"/>
                <a:ea typeface="+mn-ea"/>
                <a:cs typeface="+mn-cs"/>
              </a:defRPr>
            </a:pPr>
            <a:endParaRPr lang="da-DK"/>
          </a:p>
        </c:txPr>
        <c:crossAx val="191738624"/>
        <c:crosses val="autoZero"/>
        <c:auto val="1"/>
        <c:lblAlgn val="ctr"/>
        <c:lblOffset val="100"/>
        <c:noMultiLvlLbl val="0"/>
      </c:catAx>
      <c:valAx>
        <c:axId val="191738624"/>
        <c:scaling>
          <c:orientation val="minMax"/>
          <c:max val="0.4"/>
        </c:scaling>
        <c:delete val="1"/>
        <c:axPos val="t"/>
        <c:numFmt formatCode="###0%" sourceLinked="1"/>
        <c:majorTickMark val="out"/>
        <c:minorTickMark val="none"/>
        <c:tickLblPos val="nextTo"/>
        <c:crossAx val="1917327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sz="800">
          <a:solidFill>
            <a:schemeClr val="tx1"/>
          </a:solidFill>
        </a:defRPr>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
          <c:w val="1"/>
          <c:h val="0.61018625159541229"/>
        </c:manualLayout>
      </c:layout>
      <c:lineChart>
        <c:grouping val="standard"/>
        <c:varyColors val="0"/>
        <c:ser>
          <c:idx val="0"/>
          <c:order val="0"/>
          <c:tx>
            <c:strRef>
              <c:f>'Ark1'!$B$1</c:f>
              <c:strCache>
                <c:ptCount val="1"/>
                <c:pt idx="0">
                  <c:v>GUX Qaqortoq</c:v>
                </c:pt>
              </c:strCache>
            </c:strRef>
          </c:tx>
          <c:spPr>
            <a:ln w="28575" cap="rnd">
              <a:solidFill>
                <a:schemeClr val="accent1"/>
              </a:solidFill>
              <a:prstDash val="lgDashDot"/>
              <a:round/>
            </a:ln>
            <a:effectLst/>
          </c:spPr>
          <c:marker>
            <c:symbol val="none"/>
          </c:marker>
          <c:dLbls>
            <c:dLbl>
              <c:idx val="0"/>
              <c:layout>
                <c:manualLayout>
                  <c:x val="-2.7882557208794519E-2"/>
                  <c:y val="2.27705890052121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505-4D3C-8951-E56F7170E540}"/>
                </c:ext>
                <c:ext xmlns:c15="http://schemas.microsoft.com/office/drawing/2012/chart" uri="{CE6537A1-D6FC-4f65-9D91-7224C49458BB}">
                  <c15:layout/>
                </c:ext>
              </c:extLst>
            </c:dLbl>
            <c:dLbl>
              <c:idx val="1"/>
              <c:layout>
                <c:manualLayout>
                  <c:x val="-2.4930460098281589E-2"/>
                  <c:y val="-1.13852945026060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505-4D3C-8951-E56F7170E540}"/>
                </c:ext>
                <c:ext xmlns:c15="http://schemas.microsoft.com/office/drawing/2012/chart" uri="{CE6537A1-D6FC-4f65-9D91-7224C49458BB}">
                  <c15:layout/>
                </c:ext>
              </c:extLst>
            </c:dLbl>
            <c:dLbl>
              <c:idx val="2"/>
              <c:layout>
                <c:manualLayout>
                  <c:x val="-2.6406508653537993E-2"/>
                  <c:y val="-2.27705890052121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505-4D3C-8951-E56F7170E540}"/>
                </c:ext>
                <c:ext xmlns:c15="http://schemas.microsoft.com/office/drawing/2012/chart" uri="{CE6537A1-D6FC-4f65-9D91-7224C49458BB}">
                  <c15:layout/>
                </c:ext>
              </c:extLst>
            </c:dLbl>
            <c:dLbl>
              <c:idx val="3"/>
              <c:layout>
                <c:manualLayout>
                  <c:x val="-2.6406508653538156E-2"/>
                  <c:y val="-1.89754908376767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505-4D3C-8951-E56F7170E540}"/>
                </c:ext>
                <c:ext xmlns:c15="http://schemas.microsoft.com/office/drawing/2012/chart" uri="{CE6537A1-D6FC-4f65-9D91-7224C49458BB}">
                  <c15:layout/>
                </c:ext>
              </c:extLst>
            </c:dLbl>
            <c:dLbl>
              <c:idx val="4"/>
              <c:layout>
                <c:manualLayout>
                  <c:x val="-2.6406508653538049E-2"/>
                  <c:y val="-1.89754908376767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505-4D3C-8951-E56F7170E54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a-DK"/>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'Ark1'!$A$2:$A$6</c:f>
              <c:numCache>
                <c:formatCode>General</c:formatCode>
                <c:ptCount val="5"/>
                <c:pt idx="0">
                  <c:v>2010</c:v>
                </c:pt>
                <c:pt idx="1">
                  <c:v>2011</c:v>
                </c:pt>
                <c:pt idx="2">
                  <c:v>2012</c:v>
                </c:pt>
                <c:pt idx="3">
                  <c:v>2013</c:v>
                </c:pt>
                <c:pt idx="4">
                  <c:v>2014</c:v>
                </c:pt>
              </c:numCache>
            </c:numRef>
          </c:cat>
          <c:val>
            <c:numRef>
              <c:f>'Ark1'!$B$2:$B$6</c:f>
              <c:numCache>
                <c:formatCode>0%</c:formatCode>
                <c:ptCount val="5"/>
                <c:pt idx="0">
                  <c:v>0.44</c:v>
                </c:pt>
                <c:pt idx="1">
                  <c:v>0.65</c:v>
                </c:pt>
                <c:pt idx="2">
                  <c:v>0.6</c:v>
                </c:pt>
                <c:pt idx="3">
                  <c:v>0.61</c:v>
                </c:pt>
                <c:pt idx="4">
                  <c:v>0.59</c:v>
                </c:pt>
              </c:numCache>
            </c:numRef>
          </c:val>
          <c:smooth val="0"/>
          <c:extLst xmlns:c16r2="http://schemas.microsoft.com/office/drawing/2015/06/chart">
            <c:ext xmlns:c16="http://schemas.microsoft.com/office/drawing/2014/chart" uri="{C3380CC4-5D6E-409C-BE32-E72D297353CC}">
              <c16:uniqueId val="{00000005-0505-4D3C-8951-E56F7170E540}"/>
            </c:ext>
          </c:extLst>
        </c:ser>
        <c:ser>
          <c:idx val="1"/>
          <c:order val="1"/>
          <c:tx>
            <c:strRef>
              <c:f>'Ark1'!$C$1</c:f>
              <c:strCache>
                <c:ptCount val="1"/>
                <c:pt idx="0">
                  <c:v>GUX Sisimiut</c:v>
                </c:pt>
              </c:strCache>
            </c:strRef>
          </c:tx>
          <c:spPr>
            <a:ln w="28575" cap="rnd">
              <a:solidFill>
                <a:schemeClr val="accent1">
                  <a:shade val="70000"/>
                </a:schemeClr>
              </a:solidFill>
              <a:prstDash val="sysDot"/>
              <a:round/>
            </a:ln>
            <a:effectLst/>
          </c:spPr>
          <c:marker>
            <c:symbol val="none"/>
          </c:marker>
          <c:dLbls>
            <c:dLbl>
              <c:idx val="0"/>
              <c:layout>
                <c:manualLayout>
                  <c:x val="-2.7882557208794519E-2"/>
                  <c:y val="-1.8975490837676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505-4D3C-8951-E56F7170E540}"/>
                </c:ext>
                <c:ext xmlns:c15="http://schemas.microsoft.com/office/drawing/2012/chart" uri="{CE6537A1-D6FC-4f65-9D91-7224C49458BB}">
                  <c15:layout/>
                </c:ext>
              </c:extLst>
            </c:dLbl>
            <c:dLbl>
              <c:idx val="1"/>
              <c:layout>
                <c:manualLayout>
                  <c:x val="-2.4930460098281589E-2"/>
                  <c:y val="-1.13852945026060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505-4D3C-8951-E56F7170E540}"/>
                </c:ext>
                <c:ext xmlns:c15="http://schemas.microsoft.com/office/drawing/2012/chart" uri="{CE6537A1-D6FC-4f65-9D91-7224C49458BB}">
                  <c15:layout/>
                </c:ext>
              </c:extLst>
            </c:dLbl>
            <c:dLbl>
              <c:idx val="2"/>
              <c:delete val="1"/>
              <c:extLst xmlns:c16r2="http://schemas.microsoft.com/office/drawing/2015/06/chart">
                <c:ext xmlns:c16="http://schemas.microsoft.com/office/drawing/2014/chart" uri="{C3380CC4-5D6E-409C-BE32-E72D297353CC}">
                  <c16:uniqueId val="{00000008-0505-4D3C-8951-E56F7170E540}"/>
                </c:ext>
                <c:ext xmlns:c15="http://schemas.microsoft.com/office/drawing/2012/chart" uri="{CE6537A1-D6FC-4f65-9D91-7224C49458BB}"/>
              </c:extLst>
            </c:dLbl>
            <c:dLbl>
              <c:idx val="3"/>
              <c:layout>
                <c:manualLayout>
                  <c:x val="-3.0834654319307424E-2"/>
                  <c:y val="1.51803926701414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505-4D3C-8951-E56F7170E54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a-DK"/>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'Ark1'!$A$2:$A$6</c:f>
              <c:numCache>
                <c:formatCode>General</c:formatCode>
                <c:ptCount val="5"/>
                <c:pt idx="0">
                  <c:v>2010</c:v>
                </c:pt>
                <c:pt idx="1">
                  <c:v>2011</c:v>
                </c:pt>
                <c:pt idx="2">
                  <c:v>2012</c:v>
                </c:pt>
                <c:pt idx="3">
                  <c:v>2013</c:v>
                </c:pt>
                <c:pt idx="4">
                  <c:v>2014</c:v>
                </c:pt>
              </c:numCache>
            </c:numRef>
          </c:cat>
          <c:val>
            <c:numRef>
              <c:f>'Ark1'!$C$2:$C$6</c:f>
              <c:numCache>
                <c:formatCode>0%</c:formatCode>
                <c:ptCount val="5"/>
                <c:pt idx="0">
                  <c:v>0.57999999999999996</c:v>
                </c:pt>
                <c:pt idx="1">
                  <c:v>0.62</c:v>
                </c:pt>
                <c:pt idx="2">
                  <c:v>0.6</c:v>
                </c:pt>
                <c:pt idx="3">
                  <c:v>0.51</c:v>
                </c:pt>
                <c:pt idx="4">
                  <c:v>0.49</c:v>
                </c:pt>
              </c:numCache>
            </c:numRef>
          </c:val>
          <c:smooth val="0"/>
          <c:extLst xmlns:c16r2="http://schemas.microsoft.com/office/drawing/2015/06/chart">
            <c:ext xmlns:c16="http://schemas.microsoft.com/office/drawing/2014/chart" uri="{C3380CC4-5D6E-409C-BE32-E72D297353CC}">
              <c16:uniqueId val="{0000000A-0505-4D3C-8951-E56F7170E540}"/>
            </c:ext>
          </c:extLst>
        </c:ser>
        <c:ser>
          <c:idx val="2"/>
          <c:order val="2"/>
          <c:tx>
            <c:strRef>
              <c:f>'Ark1'!$D$1</c:f>
              <c:strCache>
                <c:ptCount val="1"/>
                <c:pt idx="0">
                  <c:v>GUX Nuuk</c:v>
                </c:pt>
              </c:strCache>
            </c:strRef>
          </c:tx>
          <c:spPr>
            <a:ln w="28575" cap="rnd">
              <a:solidFill>
                <a:schemeClr val="accent1">
                  <a:lumMod val="40000"/>
                  <a:lumOff val="60000"/>
                </a:schemeClr>
              </a:solidFill>
              <a:prstDash val="dash"/>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B-0505-4D3C-8951-E56F7170E540}"/>
                </c:ext>
                <c:ext xmlns:c15="http://schemas.microsoft.com/office/drawing/2012/chart" uri="{CE6537A1-D6FC-4f65-9D91-7224C49458BB}"/>
              </c:extLst>
            </c:dLbl>
            <c:dLbl>
              <c:idx val="1"/>
              <c:layout>
                <c:manualLayout>
                  <c:x val="-2.935860576405102E-2"/>
                  <c:y val="1.897549083767674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505-4D3C-8951-E56F7170E540}"/>
                </c:ext>
                <c:ext xmlns:c15="http://schemas.microsoft.com/office/drawing/2012/chart" uri="{CE6537A1-D6FC-4f65-9D91-7224C49458BB}">
                  <c15:layout/>
                </c:ext>
              </c:extLst>
            </c:dLbl>
            <c:dLbl>
              <c:idx val="4"/>
              <c:layout>
                <c:manualLayout>
                  <c:x val="-2.3454411543025022E-2"/>
                  <c:y val="-1.13852945026061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505-4D3C-8951-E56F7170E54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0">
                <a:spAutoFit/>
              </a:bodyPr>
              <a:lstStyle/>
              <a:p>
                <a:pPr>
                  <a:defRPr sz="800" b="0" i="0" u="none" strike="noStrike" kern="1200" baseline="0">
                    <a:solidFill>
                      <a:schemeClr val="tx1"/>
                    </a:solidFill>
                    <a:latin typeface="+mn-lt"/>
                    <a:ea typeface="+mn-ea"/>
                    <a:cs typeface="+mn-cs"/>
                  </a:defRPr>
                </a:pPr>
                <a:endParaRPr lang="da-DK"/>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'Ark1'!$A$2:$A$6</c:f>
              <c:numCache>
                <c:formatCode>General</c:formatCode>
                <c:ptCount val="5"/>
                <c:pt idx="0">
                  <c:v>2010</c:v>
                </c:pt>
                <c:pt idx="1">
                  <c:v>2011</c:v>
                </c:pt>
                <c:pt idx="2">
                  <c:v>2012</c:v>
                </c:pt>
                <c:pt idx="3">
                  <c:v>2013</c:v>
                </c:pt>
                <c:pt idx="4">
                  <c:v>2014</c:v>
                </c:pt>
              </c:numCache>
            </c:numRef>
          </c:cat>
          <c:val>
            <c:numRef>
              <c:f>'Ark1'!$D$2:$D$6</c:f>
              <c:numCache>
                <c:formatCode>0%</c:formatCode>
                <c:ptCount val="5"/>
                <c:pt idx="0">
                  <c:v>0.56999999999999995</c:v>
                </c:pt>
                <c:pt idx="1">
                  <c:v>0.54</c:v>
                </c:pt>
                <c:pt idx="2">
                  <c:v>0.54</c:v>
                </c:pt>
                <c:pt idx="3">
                  <c:v>0.56000000000000005</c:v>
                </c:pt>
                <c:pt idx="4">
                  <c:v>0.51</c:v>
                </c:pt>
              </c:numCache>
            </c:numRef>
          </c:val>
          <c:smooth val="0"/>
          <c:extLst xmlns:c16r2="http://schemas.microsoft.com/office/drawing/2015/06/chart">
            <c:ext xmlns:c16="http://schemas.microsoft.com/office/drawing/2014/chart" uri="{C3380CC4-5D6E-409C-BE32-E72D297353CC}">
              <c16:uniqueId val="{0000000E-0505-4D3C-8951-E56F7170E540}"/>
            </c:ext>
          </c:extLst>
        </c:ser>
        <c:ser>
          <c:idx val="3"/>
          <c:order val="3"/>
          <c:tx>
            <c:strRef>
              <c:f>'Ark1'!$E$1</c:f>
              <c:strCache>
                <c:ptCount val="1"/>
                <c:pt idx="0">
                  <c:v>GUX Aasiaat</c:v>
                </c:pt>
              </c:strCache>
            </c:strRef>
          </c:tx>
          <c:spPr>
            <a:ln w="28575" cap="rnd">
              <a:solidFill>
                <a:schemeClr val="accent1">
                  <a:tint val="90000"/>
                </a:schemeClr>
              </a:solidFill>
              <a:prstDash val="lgDash"/>
              <a:round/>
            </a:ln>
            <a:effectLst/>
          </c:spPr>
          <c:marker>
            <c:symbol val="none"/>
          </c:marker>
          <c:dLbls>
            <c:dLbl>
              <c:idx val="0"/>
              <c:layout>
                <c:manualLayout>
                  <c:x val="-3.6738848540333262E-2"/>
                  <c:y val="-3.7950981675353556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505-4D3C-8951-E56F7170E540}"/>
                </c:ext>
                <c:ext xmlns:c15="http://schemas.microsoft.com/office/drawing/2012/chart" uri="{CE6537A1-D6FC-4f65-9D91-7224C49458BB}">
                  <c15:layout/>
                </c:ext>
              </c:extLst>
            </c:dLbl>
            <c:dLbl>
              <c:idx val="1"/>
              <c:layout>
                <c:manualLayout>
                  <c:x val="-2.4930460098281589E-2"/>
                  <c:y val="1.51803926701414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0505-4D3C-8951-E56F7170E540}"/>
                </c:ext>
                <c:ext xmlns:c15="http://schemas.microsoft.com/office/drawing/2012/chart" uri="{CE6537A1-D6FC-4f65-9D91-7224C49458BB}">
                  <c15:layout/>
                </c:ext>
              </c:extLst>
            </c:dLbl>
            <c:dLbl>
              <c:idx val="2"/>
              <c:layout>
                <c:manualLayout>
                  <c:x val="-2.6406508653537993E-2"/>
                  <c:y val="3.0360785340282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0505-4D3C-8951-E56F7170E540}"/>
                </c:ext>
                <c:ext xmlns:c15="http://schemas.microsoft.com/office/drawing/2012/chart" uri="{CE6537A1-D6FC-4f65-9D91-7224C49458BB}">
                  <c15:layout/>
                </c:ext>
              </c:extLst>
            </c:dLbl>
            <c:dLbl>
              <c:idx val="3"/>
              <c:layout>
                <c:manualLayout>
                  <c:x val="-3.0834654319307424E-2"/>
                  <c:y val="2.656568717274749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0505-4D3C-8951-E56F7170E54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a-DK"/>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'Ark1'!$A$2:$A$6</c:f>
              <c:numCache>
                <c:formatCode>General</c:formatCode>
                <c:ptCount val="5"/>
                <c:pt idx="0">
                  <c:v>2010</c:v>
                </c:pt>
                <c:pt idx="1">
                  <c:v>2011</c:v>
                </c:pt>
                <c:pt idx="2">
                  <c:v>2012</c:v>
                </c:pt>
                <c:pt idx="3">
                  <c:v>2013</c:v>
                </c:pt>
                <c:pt idx="4">
                  <c:v>2014</c:v>
                </c:pt>
              </c:numCache>
            </c:numRef>
          </c:cat>
          <c:val>
            <c:numRef>
              <c:f>'Ark1'!$E$2:$E$6</c:f>
              <c:numCache>
                <c:formatCode>0%</c:formatCode>
                <c:ptCount val="5"/>
                <c:pt idx="0">
                  <c:v>0.56999999999999995</c:v>
                </c:pt>
                <c:pt idx="1">
                  <c:v>0.56999999999999995</c:v>
                </c:pt>
                <c:pt idx="2">
                  <c:v>0.53</c:v>
                </c:pt>
                <c:pt idx="3">
                  <c:v>0.47</c:v>
                </c:pt>
                <c:pt idx="4">
                  <c:v>0.45</c:v>
                </c:pt>
              </c:numCache>
            </c:numRef>
          </c:val>
          <c:smooth val="0"/>
          <c:extLst xmlns:c16r2="http://schemas.microsoft.com/office/drawing/2015/06/chart">
            <c:ext xmlns:c16="http://schemas.microsoft.com/office/drawing/2014/chart" uri="{C3380CC4-5D6E-409C-BE32-E72D297353CC}">
              <c16:uniqueId val="{00000013-0505-4D3C-8951-E56F7170E540}"/>
            </c:ext>
          </c:extLst>
        </c:ser>
        <c:ser>
          <c:idx val="4"/>
          <c:order val="4"/>
          <c:tx>
            <c:strRef>
              <c:f>'Ark1'!$F$1</c:f>
              <c:strCache>
                <c:ptCount val="1"/>
                <c:pt idx="0">
                  <c:v>Hele Grønland</c:v>
                </c:pt>
              </c:strCache>
            </c:strRef>
          </c:tx>
          <c:spPr>
            <a:ln w="38100" cap="rnd">
              <a:solidFill>
                <a:schemeClr val="tx2"/>
              </a:solidFill>
              <a:prstDash val="solid"/>
              <a:round/>
            </a:ln>
            <a:effectLst/>
          </c:spPr>
          <c:marker>
            <c:symbol val="none"/>
          </c:marker>
          <c:dPt>
            <c:idx val="2"/>
            <c:bubble3D val="0"/>
            <c:extLst xmlns:c16r2="http://schemas.microsoft.com/office/drawing/2015/06/chart">
              <c:ext xmlns:c16="http://schemas.microsoft.com/office/drawing/2014/chart" uri="{C3380CC4-5D6E-409C-BE32-E72D297353CC}">
                <c16:uniqueId val="{00000014-0505-4D3C-8951-E56F7170E540}"/>
              </c:ext>
            </c:extLst>
          </c:dPt>
          <c:dLbls>
            <c:dLbl>
              <c:idx val="0"/>
              <c:layout>
                <c:manualLayout>
                  <c:x val="-2.7882557208794519E-2"/>
                  <c:y val="1.51803926701414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0505-4D3C-8951-E56F7170E540}"/>
                </c:ext>
                <c:ext xmlns:c15="http://schemas.microsoft.com/office/drawing/2012/chart" uri="{CE6537A1-D6FC-4f65-9D91-7224C49458BB}">
                  <c15:layout/>
                </c:ext>
              </c:extLst>
            </c:dLbl>
            <c:dLbl>
              <c:idx val="1"/>
              <c:layout>
                <c:manualLayout>
                  <c:x val="-2.935860576405102E-2"/>
                  <c:y val="-1.51803926701414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0505-4D3C-8951-E56F7170E540}"/>
                </c:ext>
                <c:ext xmlns:c15="http://schemas.microsoft.com/office/drawing/2012/chart" uri="{CE6537A1-D6FC-4f65-9D91-7224C49458BB}">
                  <c15:layout/>
                </c:ext>
              </c:extLst>
            </c:dLbl>
            <c:dLbl>
              <c:idx val="2"/>
              <c:layout>
                <c:manualLayout>
                  <c:x val="-2.4930460098281589E-2"/>
                  <c:y val="-2.27705890052121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0505-4D3C-8951-E56F7170E540}"/>
                </c:ext>
                <c:ext xmlns:c15="http://schemas.microsoft.com/office/drawing/2012/chart" uri="{CE6537A1-D6FC-4f65-9D91-7224C49458BB}">
                  <c15:layout/>
                </c:ext>
              </c:extLst>
            </c:dLbl>
            <c:dLbl>
              <c:idx val="3"/>
              <c:layout>
                <c:manualLayout>
                  <c:x val="-3.0834654319307424E-2"/>
                  <c:y val="-2.656568717274745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0505-4D3C-8951-E56F7170E54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a-DK"/>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'Ark1'!$A$2:$A$6</c:f>
              <c:numCache>
                <c:formatCode>General</c:formatCode>
                <c:ptCount val="5"/>
                <c:pt idx="0">
                  <c:v>2010</c:v>
                </c:pt>
                <c:pt idx="1">
                  <c:v>2011</c:v>
                </c:pt>
                <c:pt idx="2">
                  <c:v>2012</c:v>
                </c:pt>
                <c:pt idx="3">
                  <c:v>2013</c:v>
                </c:pt>
                <c:pt idx="4">
                  <c:v>2014</c:v>
                </c:pt>
              </c:numCache>
            </c:numRef>
          </c:cat>
          <c:val>
            <c:numRef>
              <c:f>'Ark1'!$F$2:$F$6</c:f>
              <c:numCache>
                <c:formatCode>0%</c:formatCode>
                <c:ptCount val="5"/>
                <c:pt idx="0">
                  <c:v>0.55000000000000004</c:v>
                </c:pt>
                <c:pt idx="1">
                  <c:v>0.59</c:v>
                </c:pt>
                <c:pt idx="2">
                  <c:v>0.56000000000000005</c:v>
                </c:pt>
                <c:pt idx="3">
                  <c:v>0.53</c:v>
                </c:pt>
                <c:pt idx="4">
                  <c:v>0.5</c:v>
                </c:pt>
              </c:numCache>
            </c:numRef>
          </c:val>
          <c:smooth val="0"/>
          <c:extLst xmlns:c16r2="http://schemas.microsoft.com/office/drawing/2015/06/chart">
            <c:ext xmlns:c16="http://schemas.microsoft.com/office/drawing/2014/chart" uri="{C3380CC4-5D6E-409C-BE32-E72D297353CC}">
              <c16:uniqueId val="{00000018-0505-4D3C-8951-E56F7170E540}"/>
            </c:ext>
          </c:extLst>
        </c:ser>
        <c:ser>
          <c:idx val="5"/>
          <c:order val="5"/>
          <c:tx>
            <c:strRef>
              <c:f>'Ark1'!$G$1</c:f>
              <c:strCache>
                <c:ptCount val="1"/>
                <c:pt idx="0">
                  <c:v>Uddannelsesstrategien</c:v>
                </c:pt>
              </c:strCache>
            </c:strRef>
          </c:tx>
          <c:spPr>
            <a:ln w="28575" cap="rnd">
              <a:solidFill>
                <a:schemeClr val="accent2"/>
              </a:solidFill>
              <a:round/>
            </a:ln>
            <a:effectLst/>
          </c:spPr>
          <c:marker>
            <c:symbol val="none"/>
          </c:marker>
          <c:dPt>
            <c:idx val="3"/>
            <c:marker>
              <c:symbol val="circle"/>
              <c:size val="10"/>
              <c:spPr>
                <a:solidFill>
                  <a:schemeClr val="accent2"/>
                </a:solidFill>
                <a:ln w="9525">
                  <a:solidFill>
                    <a:schemeClr val="accent2"/>
                  </a:solidFill>
                </a:ln>
                <a:effectLst/>
              </c:spPr>
            </c:marker>
            <c:bubble3D val="0"/>
            <c:extLst xmlns:c16r2="http://schemas.microsoft.com/office/drawing/2015/06/chart">
              <c:ext xmlns:c16="http://schemas.microsoft.com/office/drawing/2014/chart" uri="{C3380CC4-5D6E-409C-BE32-E72D297353CC}">
                <c16:uniqueId val="{00000019-0505-4D3C-8951-E56F7170E540}"/>
              </c:ext>
            </c:extLst>
          </c:dPt>
          <c:cat>
            <c:numRef>
              <c:f>'Ark1'!$A$2:$A$6</c:f>
              <c:numCache>
                <c:formatCode>General</c:formatCode>
                <c:ptCount val="5"/>
                <c:pt idx="0">
                  <c:v>2010</c:v>
                </c:pt>
                <c:pt idx="1">
                  <c:v>2011</c:v>
                </c:pt>
                <c:pt idx="2">
                  <c:v>2012</c:v>
                </c:pt>
                <c:pt idx="3">
                  <c:v>2013</c:v>
                </c:pt>
                <c:pt idx="4">
                  <c:v>2014</c:v>
                </c:pt>
              </c:numCache>
            </c:numRef>
          </c:cat>
          <c:val>
            <c:numRef>
              <c:f>'Ark1'!$G$2:$G$6</c:f>
              <c:numCache>
                <c:formatCode>General</c:formatCode>
                <c:ptCount val="5"/>
                <c:pt idx="2" formatCode="0%">
                  <c:v>0.56000000000000005</c:v>
                </c:pt>
              </c:numCache>
            </c:numRef>
          </c:val>
          <c:smooth val="0"/>
          <c:extLst xmlns:c16r2="http://schemas.microsoft.com/office/drawing/2015/06/chart">
            <c:ext xmlns:c16="http://schemas.microsoft.com/office/drawing/2014/chart" uri="{C3380CC4-5D6E-409C-BE32-E72D297353CC}">
              <c16:uniqueId val="{0000001A-0505-4D3C-8951-E56F7170E540}"/>
            </c:ext>
          </c:extLst>
        </c:ser>
        <c:dLbls>
          <c:showLegendKey val="0"/>
          <c:showVal val="0"/>
          <c:showCatName val="0"/>
          <c:showSerName val="0"/>
          <c:showPercent val="0"/>
          <c:showBubbleSize val="0"/>
        </c:dLbls>
        <c:marker val="1"/>
        <c:smooth val="0"/>
        <c:axId val="178711552"/>
        <c:axId val="178623232"/>
      </c:lineChart>
      <c:catAx>
        <c:axId val="17871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crossAx val="178623232"/>
        <c:crosses val="autoZero"/>
        <c:auto val="1"/>
        <c:lblAlgn val="ctr"/>
        <c:lblOffset val="100"/>
        <c:noMultiLvlLbl val="0"/>
      </c:catAx>
      <c:valAx>
        <c:axId val="178623232"/>
        <c:scaling>
          <c:orientation val="minMax"/>
          <c:min val="0.35000000000000003"/>
        </c:scaling>
        <c:delete val="1"/>
        <c:axPos val="l"/>
        <c:numFmt formatCode="0%" sourceLinked="1"/>
        <c:majorTickMark val="none"/>
        <c:minorTickMark val="none"/>
        <c:tickLblPos val="nextTo"/>
        <c:crossAx val="178711552"/>
        <c:crosses val="autoZero"/>
        <c:crossBetween val="between"/>
      </c:valAx>
      <c:spPr>
        <a:noFill/>
        <a:ln>
          <a:noFill/>
        </a:ln>
        <a:effectLst/>
      </c:spPr>
    </c:plotArea>
    <c:legend>
      <c:legendPos val="b"/>
      <c:layout>
        <c:manualLayout>
          <c:xMode val="edge"/>
          <c:yMode val="edge"/>
          <c:x val="2.9162421945574588E-2"/>
          <c:y val="0.71341211136174776"/>
          <c:w val="0.94224490476825995"/>
          <c:h val="0.1717197699402065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sz="800">
          <a:solidFill>
            <a:schemeClr val="tx1"/>
          </a:solidFill>
        </a:defRPr>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71529933584895E-2"/>
          <c:y val="8.4328789317468011E-2"/>
          <c:w val="0.9300472789457801"/>
          <c:h val="0.54890918869909711"/>
        </c:manualLayout>
      </c:layout>
      <c:lineChart>
        <c:grouping val="standard"/>
        <c:varyColors val="0"/>
        <c:ser>
          <c:idx val="0"/>
          <c:order val="0"/>
          <c:tx>
            <c:strRef>
              <c:f>'Ark1'!$A$2</c:f>
              <c:strCache>
                <c:ptCount val="1"/>
                <c:pt idx="0">
                  <c:v>Hele Grønland</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'Ark1'!$B$1:$I$1</c:f>
              <c:strCache>
                <c:ptCount val="8"/>
                <c:pt idx="0">
                  <c:v>2007</c:v>
                </c:pt>
                <c:pt idx="1">
                  <c:v>2008</c:v>
                </c:pt>
                <c:pt idx="2">
                  <c:v>2009</c:v>
                </c:pt>
                <c:pt idx="3">
                  <c:v>2010</c:v>
                </c:pt>
                <c:pt idx="4">
                  <c:v>2011</c:v>
                </c:pt>
                <c:pt idx="5">
                  <c:v>2012</c:v>
                </c:pt>
                <c:pt idx="6">
                  <c:v>2013</c:v>
                </c:pt>
                <c:pt idx="7">
                  <c:v>2014</c:v>
                </c:pt>
              </c:strCache>
            </c:strRef>
          </c:cat>
          <c:val>
            <c:numRef>
              <c:f>'Ark1'!$B$2:$I$2</c:f>
              <c:numCache>
                <c:formatCode>#,##0.0</c:formatCode>
                <c:ptCount val="8"/>
                <c:pt idx="0">
                  <c:v>21.216748768472907</c:v>
                </c:pt>
                <c:pt idx="1">
                  <c:v>21.4</c:v>
                </c:pt>
                <c:pt idx="2">
                  <c:v>21.081339712918659</c:v>
                </c:pt>
                <c:pt idx="3">
                  <c:v>21</c:v>
                </c:pt>
                <c:pt idx="4">
                  <c:v>21</c:v>
                </c:pt>
                <c:pt idx="5">
                  <c:v>20.8</c:v>
                </c:pt>
                <c:pt idx="6">
                  <c:v>21</c:v>
                </c:pt>
                <c:pt idx="7">
                  <c:v>21.3</c:v>
                </c:pt>
              </c:numCache>
            </c:numRef>
          </c:val>
          <c:smooth val="0"/>
          <c:extLst xmlns:c16r2="http://schemas.microsoft.com/office/drawing/2015/06/chart">
            <c:ext xmlns:c16="http://schemas.microsoft.com/office/drawing/2014/chart" uri="{C3380CC4-5D6E-409C-BE32-E72D297353CC}">
              <c16:uniqueId val="{00000000-C8C4-440F-80C4-A95FFD14515A}"/>
            </c:ext>
          </c:extLst>
        </c:ser>
        <c:ser>
          <c:idx val="1"/>
          <c:order val="1"/>
          <c:tx>
            <c:strRef>
              <c:f>'Ark1'!$A$3</c:f>
              <c:strCache>
                <c:ptCount val="1"/>
                <c:pt idx="0">
                  <c:v>Uddannelsstrategien</c:v>
                </c:pt>
              </c:strCache>
            </c:strRef>
          </c:tx>
          <c:spPr>
            <a:ln w="28575" cap="rnd">
              <a:solidFill>
                <a:schemeClr val="accent2"/>
              </a:solidFill>
              <a:round/>
            </a:ln>
            <a:effectLst/>
          </c:spPr>
          <c:marker>
            <c:symbol val="circle"/>
            <c:size val="6"/>
            <c:spPr>
              <a:solidFill>
                <a:schemeClr val="accent2"/>
              </a:solidFill>
              <a:ln w="47625">
                <a:solidFill>
                  <a:schemeClr val="accent2"/>
                </a:solidFill>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'Ark1'!$B$1:$I$1</c:f>
              <c:strCache>
                <c:ptCount val="8"/>
                <c:pt idx="0">
                  <c:v>2007</c:v>
                </c:pt>
                <c:pt idx="1">
                  <c:v>2008</c:v>
                </c:pt>
                <c:pt idx="2">
                  <c:v>2009</c:v>
                </c:pt>
                <c:pt idx="3">
                  <c:v>2010</c:v>
                </c:pt>
                <c:pt idx="4">
                  <c:v>2011</c:v>
                </c:pt>
                <c:pt idx="5">
                  <c:v>2012</c:v>
                </c:pt>
                <c:pt idx="6">
                  <c:v>2013</c:v>
                </c:pt>
                <c:pt idx="7">
                  <c:v>2014</c:v>
                </c:pt>
              </c:strCache>
            </c:strRef>
          </c:cat>
          <c:val>
            <c:numRef>
              <c:f>'Ark1'!$B$3:$I$3</c:f>
              <c:numCache>
                <c:formatCode>General</c:formatCode>
                <c:ptCount val="8"/>
                <c:pt idx="5" formatCode="0.0">
                  <c:v>21.4</c:v>
                </c:pt>
              </c:numCache>
            </c:numRef>
          </c:val>
          <c:smooth val="0"/>
          <c:extLst xmlns:c16r2="http://schemas.microsoft.com/office/drawing/2015/06/chart">
            <c:ext xmlns:c16="http://schemas.microsoft.com/office/drawing/2014/chart" uri="{C3380CC4-5D6E-409C-BE32-E72D297353CC}">
              <c16:uniqueId val="{00000001-C8C4-440F-80C4-A95FFD14515A}"/>
            </c:ext>
          </c:extLst>
        </c:ser>
        <c:dLbls>
          <c:showLegendKey val="0"/>
          <c:showVal val="0"/>
          <c:showCatName val="0"/>
          <c:showSerName val="0"/>
          <c:showPercent val="0"/>
          <c:showBubbleSize val="0"/>
        </c:dLbls>
        <c:marker val="1"/>
        <c:smooth val="0"/>
        <c:axId val="189377536"/>
        <c:axId val="189387520"/>
      </c:lineChart>
      <c:catAx>
        <c:axId val="1893775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crossAx val="189387520"/>
        <c:crosses val="autoZero"/>
        <c:auto val="1"/>
        <c:lblAlgn val="ctr"/>
        <c:lblOffset val="100"/>
        <c:noMultiLvlLbl val="0"/>
      </c:catAx>
      <c:valAx>
        <c:axId val="189387520"/>
        <c:scaling>
          <c:orientation val="minMax"/>
          <c:max val="23"/>
          <c:min val="19"/>
        </c:scaling>
        <c:delete val="1"/>
        <c:axPos val="l"/>
        <c:title>
          <c:tx>
            <c:rich>
              <a:bodyPr rot="-5400000" spcFirstLastPara="1" vertOverflow="ellipsis" vert="horz" wrap="square" anchor="ctr" anchorCtr="1"/>
              <a:lstStyle/>
              <a:p>
                <a:pPr>
                  <a:defRPr sz="800" b="0" i="0" u="none" strike="noStrike" kern="1200" baseline="0">
                    <a:solidFill>
                      <a:schemeClr val="tx1"/>
                    </a:solidFill>
                    <a:latin typeface="+mn-lt"/>
                    <a:ea typeface="+mn-ea"/>
                    <a:cs typeface="+mn-cs"/>
                  </a:defRPr>
                </a:pPr>
                <a:r>
                  <a:rPr lang="da-DK"/>
                  <a:t>Alder</a:t>
                </a:r>
              </a:p>
            </c:rich>
          </c:tx>
          <c:overlay val="0"/>
          <c:spPr>
            <a:noFill/>
            <a:ln>
              <a:noFill/>
            </a:ln>
            <a:effectLst/>
          </c:spPr>
        </c:title>
        <c:numFmt formatCode="0" sourceLinked="0"/>
        <c:majorTickMark val="out"/>
        <c:minorTickMark val="none"/>
        <c:tickLblPos val="nextTo"/>
        <c:crossAx val="189377536"/>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sz="800">
          <a:solidFill>
            <a:schemeClr val="tx1"/>
          </a:solidFill>
        </a:defRPr>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2015</c:v>
                </c:pt>
              </c:strCache>
            </c:strRef>
          </c:tx>
          <c:spPr>
            <a:solidFill>
              <a:schemeClr val="tx2"/>
            </a:solidFill>
            <a:ln>
              <a:noFill/>
            </a:ln>
            <a:effectLst/>
          </c:spPr>
          <c:invertIfNegative val="0"/>
          <c:dLbls>
            <c:dLbl>
              <c:idx val="0"/>
              <c:layout>
                <c:manualLayout>
                  <c:x val="0"/>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503-443D-B2D4-C63343610AEA}"/>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GUX Qaqortoq</c:v>
                </c:pt>
                <c:pt idx="1">
                  <c:v>GUX Aasiaat</c:v>
                </c:pt>
                <c:pt idx="2">
                  <c:v>GUX Sisimiut</c:v>
                </c:pt>
                <c:pt idx="3">
                  <c:v>GUX Nuuk</c:v>
                </c:pt>
                <c:pt idx="4">
                  <c:v>Hele Grønland</c:v>
                </c:pt>
              </c:strCache>
            </c:strRef>
          </c:cat>
          <c:val>
            <c:numRef>
              <c:f>'Ark1'!$B$2:$B$6</c:f>
              <c:numCache>
                <c:formatCode>0%</c:formatCode>
                <c:ptCount val="5"/>
                <c:pt idx="0">
                  <c:v>0.43</c:v>
                </c:pt>
                <c:pt idx="1">
                  <c:v>0.27</c:v>
                </c:pt>
                <c:pt idx="2">
                  <c:v>0.27</c:v>
                </c:pt>
                <c:pt idx="3">
                  <c:v>0.26</c:v>
                </c:pt>
                <c:pt idx="4">
                  <c:v>0.28999999999999998</c:v>
                </c:pt>
              </c:numCache>
            </c:numRef>
          </c:val>
          <c:extLst xmlns:c16r2="http://schemas.microsoft.com/office/drawing/2015/06/chart">
            <c:ext xmlns:c16="http://schemas.microsoft.com/office/drawing/2014/chart" uri="{C3380CC4-5D6E-409C-BE32-E72D297353CC}">
              <c16:uniqueId val="{00000001-9503-443D-B2D4-C63343610AEA}"/>
            </c:ext>
          </c:extLst>
        </c:ser>
        <c:ser>
          <c:idx val="1"/>
          <c:order val="1"/>
          <c:tx>
            <c:strRef>
              <c:f>'Ark1'!$C$1</c:f>
              <c:strCache>
                <c:ptCount val="1"/>
                <c:pt idx="0">
                  <c:v>2014</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GUX Qaqortoq</c:v>
                </c:pt>
                <c:pt idx="1">
                  <c:v>GUX Aasiaat</c:v>
                </c:pt>
                <c:pt idx="2">
                  <c:v>GUX Sisimiut</c:v>
                </c:pt>
                <c:pt idx="3">
                  <c:v>GUX Nuuk</c:v>
                </c:pt>
                <c:pt idx="4">
                  <c:v>Hele Grønland</c:v>
                </c:pt>
              </c:strCache>
            </c:strRef>
          </c:cat>
          <c:val>
            <c:numRef>
              <c:f>'Ark1'!$C$2:$C$6</c:f>
              <c:numCache>
                <c:formatCode>0%</c:formatCode>
                <c:ptCount val="5"/>
                <c:pt idx="0">
                  <c:v>0.5714285714285714</c:v>
                </c:pt>
                <c:pt idx="1">
                  <c:v>0.29385964912280704</c:v>
                </c:pt>
                <c:pt idx="2">
                  <c:v>0.28671328671328672</c:v>
                </c:pt>
                <c:pt idx="3">
                  <c:v>0.2264808362369338</c:v>
                </c:pt>
                <c:pt idx="4">
                  <c:v>0.3125</c:v>
                </c:pt>
              </c:numCache>
            </c:numRef>
          </c:val>
          <c:extLst xmlns:c16r2="http://schemas.microsoft.com/office/drawing/2015/06/chart">
            <c:ext xmlns:c16="http://schemas.microsoft.com/office/drawing/2014/chart" uri="{C3380CC4-5D6E-409C-BE32-E72D297353CC}">
              <c16:uniqueId val="{00000002-9503-443D-B2D4-C63343610AEA}"/>
            </c:ext>
          </c:extLst>
        </c:ser>
        <c:ser>
          <c:idx val="2"/>
          <c:order val="2"/>
          <c:tx>
            <c:strRef>
              <c:f>'Ark1'!$D$1</c:f>
              <c:strCache>
                <c:ptCount val="1"/>
                <c:pt idx="0">
                  <c:v>2013</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GUX Qaqortoq</c:v>
                </c:pt>
                <c:pt idx="1">
                  <c:v>GUX Aasiaat</c:v>
                </c:pt>
                <c:pt idx="2">
                  <c:v>GUX Sisimiut</c:v>
                </c:pt>
                <c:pt idx="3">
                  <c:v>GUX Nuuk</c:v>
                </c:pt>
                <c:pt idx="4">
                  <c:v>Hele Grønland</c:v>
                </c:pt>
              </c:strCache>
            </c:strRef>
          </c:cat>
          <c:val>
            <c:numRef>
              <c:f>'Ark1'!$D$2:$D$6</c:f>
              <c:numCache>
                <c:formatCode>0%</c:formatCode>
                <c:ptCount val="5"/>
                <c:pt idx="0">
                  <c:v>0.52066115702479343</c:v>
                </c:pt>
                <c:pt idx="1">
                  <c:v>0.30726256983240224</c:v>
                </c:pt>
                <c:pt idx="2">
                  <c:v>0.26666666666666666</c:v>
                </c:pt>
                <c:pt idx="3">
                  <c:v>0.38461538461538464</c:v>
                </c:pt>
                <c:pt idx="4">
                  <c:v>0.36472346786248133</c:v>
                </c:pt>
              </c:numCache>
            </c:numRef>
          </c:val>
          <c:extLst xmlns:c16r2="http://schemas.microsoft.com/office/drawing/2015/06/chart">
            <c:ext xmlns:c16="http://schemas.microsoft.com/office/drawing/2014/chart" uri="{C3380CC4-5D6E-409C-BE32-E72D297353CC}">
              <c16:uniqueId val="{00000003-9503-443D-B2D4-C63343610AEA}"/>
            </c:ext>
          </c:extLst>
        </c:ser>
        <c:dLbls>
          <c:showLegendKey val="0"/>
          <c:showVal val="1"/>
          <c:showCatName val="0"/>
          <c:showSerName val="0"/>
          <c:showPercent val="0"/>
          <c:showBubbleSize val="0"/>
        </c:dLbls>
        <c:gapWidth val="150"/>
        <c:axId val="189813888"/>
        <c:axId val="189815424"/>
      </c:barChart>
      <c:catAx>
        <c:axId val="189813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800" b="0" i="0" u="none" strike="noStrike" kern="1200" baseline="0">
                <a:solidFill>
                  <a:schemeClr val="tx1"/>
                </a:solidFill>
                <a:latin typeface="+mn-lt"/>
                <a:ea typeface="+mn-ea"/>
                <a:cs typeface="+mn-cs"/>
              </a:defRPr>
            </a:pPr>
            <a:endParaRPr lang="da-DK"/>
          </a:p>
        </c:txPr>
        <c:crossAx val="189815424"/>
        <c:crosses val="autoZero"/>
        <c:auto val="1"/>
        <c:lblAlgn val="ctr"/>
        <c:lblOffset val="100"/>
        <c:noMultiLvlLbl val="0"/>
      </c:catAx>
      <c:valAx>
        <c:axId val="189815424"/>
        <c:scaling>
          <c:orientation val="minMax"/>
        </c:scaling>
        <c:delete val="1"/>
        <c:axPos val="t"/>
        <c:numFmt formatCode="0%" sourceLinked="1"/>
        <c:majorTickMark val="none"/>
        <c:minorTickMark val="none"/>
        <c:tickLblPos val="nextTo"/>
        <c:crossAx val="18981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sz="800">
          <a:solidFill>
            <a:schemeClr val="tx1"/>
          </a:solidFill>
        </a:defRPr>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51928410517424E-2"/>
          <c:y val="0.12222222222222222"/>
          <c:w val="0.9316961431789651"/>
          <c:h val="0.48223312717091898"/>
        </c:manualLayout>
      </c:layout>
      <c:barChart>
        <c:barDir val="col"/>
        <c:grouping val="clustered"/>
        <c:varyColors val="0"/>
        <c:ser>
          <c:idx val="0"/>
          <c:order val="0"/>
          <c:tx>
            <c:strRef>
              <c:f>'Ark1'!$B$1</c:f>
              <c:strCache>
                <c:ptCount val="1"/>
                <c:pt idx="0">
                  <c:v>2015</c:v>
                </c:pt>
              </c:strCache>
            </c:strRef>
          </c:tx>
          <c:spPr>
            <a:solidFill>
              <a:schemeClr val="tx2"/>
            </a:solidFill>
            <a:ln>
              <a:noFill/>
            </a:ln>
            <a:effectLst/>
          </c:spPr>
          <c:invertIfNegative val="0"/>
          <c:dLbls>
            <c:dLbl>
              <c:idx val="0"/>
              <c:layout>
                <c:manualLayout>
                  <c:x val="0"/>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F27-42A2-B8CF-8579639D5C7C}"/>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GUX Sisimiut</c:v>
                </c:pt>
                <c:pt idx="1">
                  <c:v>GUX Qaqortoq</c:v>
                </c:pt>
                <c:pt idx="2">
                  <c:v>GUX Nuuk</c:v>
                </c:pt>
                <c:pt idx="3">
                  <c:v>GUX Aasiaat</c:v>
                </c:pt>
                <c:pt idx="4">
                  <c:v>Hele Grønland</c:v>
                </c:pt>
              </c:strCache>
            </c:strRef>
          </c:cat>
          <c:val>
            <c:numRef>
              <c:f>'Ark1'!$B$2:$B$6</c:f>
              <c:numCache>
                <c:formatCode>0%</c:formatCode>
                <c:ptCount val="5"/>
                <c:pt idx="0">
                  <c:v>0.96045197740112997</c:v>
                </c:pt>
                <c:pt idx="1">
                  <c:v>0.90099009900990112</c:v>
                </c:pt>
                <c:pt idx="2">
                  <c:v>0.90364583333333326</c:v>
                </c:pt>
                <c:pt idx="3">
                  <c:v>0.90147783251231528</c:v>
                </c:pt>
                <c:pt idx="4">
                  <c:v>0.91304347826086962</c:v>
                </c:pt>
              </c:numCache>
            </c:numRef>
          </c:val>
          <c:extLst xmlns:c16r2="http://schemas.microsoft.com/office/drawing/2015/06/chart">
            <c:ext xmlns:c16="http://schemas.microsoft.com/office/drawing/2014/chart" uri="{C3380CC4-5D6E-409C-BE32-E72D297353CC}">
              <c16:uniqueId val="{00000001-DF27-42A2-B8CF-8579639D5C7C}"/>
            </c:ext>
          </c:extLst>
        </c:ser>
        <c:ser>
          <c:idx val="1"/>
          <c:order val="1"/>
          <c:tx>
            <c:strRef>
              <c:f>'Ark1'!$C$1</c:f>
              <c:strCache>
                <c:ptCount val="1"/>
                <c:pt idx="0">
                  <c:v>2014</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GUX Sisimiut</c:v>
                </c:pt>
                <c:pt idx="1">
                  <c:v>GUX Qaqortoq</c:v>
                </c:pt>
                <c:pt idx="2">
                  <c:v>GUX Nuuk</c:v>
                </c:pt>
                <c:pt idx="3">
                  <c:v>GUX Aasiaat</c:v>
                </c:pt>
                <c:pt idx="4">
                  <c:v>Hele Grønland</c:v>
                </c:pt>
              </c:strCache>
            </c:strRef>
          </c:cat>
          <c:val>
            <c:numRef>
              <c:f>'Ark1'!$C$2:$C$6</c:f>
              <c:numCache>
                <c:formatCode>0%</c:formatCode>
                <c:ptCount val="5"/>
                <c:pt idx="0">
                  <c:v>0.93150684931506855</c:v>
                </c:pt>
                <c:pt idx="1">
                  <c:v>0.92537313432835822</c:v>
                </c:pt>
                <c:pt idx="2">
                  <c:v>0.92097264437689974</c:v>
                </c:pt>
                <c:pt idx="3">
                  <c:v>0.89090909090909087</c:v>
                </c:pt>
                <c:pt idx="4">
                  <c:v>0.92</c:v>
                </c:pt>
              </c:numCache>
            </c:numRef>
          </c:val>
          <c:extLst xmlns:c16r2="http://schemas.microsoft.com/office/drawing/2015/06/chart">
            <c:ext xmlns:c16="http://schemas.microsoft.com/office/drawing/2014/chart" uri="{C3380CC4-5D6E-409C-BE32-E72D297353CC}">
              <c16:uniqueId val="{00000002-DF27-42A2-B8CF-8579639D5C7C}"/>
            </c:ext>
          </c:extLst>
        </c:ser>
        <c:ser>
          <c:idx val="2"/>
          <c:order val="2"/>
          <c:tx>
            <c:strRef>
              <c:f>'Ark1'!$D$1</c:f>
              <c:strCache>
                <c:ptCount val="1"/>
                <c:pt idx="0">
                  <c:v>2013</c:v>
                </c:pt>
              </c:strCache>
            </c:strRef>
          </c:tx>
          <c:spPr>
            <a:solidFill>
              <a:schemeClr val="tx2">
                <a:lumMod val="20000"/>
                <a:lumOff val="80000"/>
              </a:schemeClr>
            </a:solidFill>
            <a:ln>
              <a:solidFill>
                <a:schemeClr val="tx2">
                  <a:lumMod val="20000"/>
                  <a:lumOff val="8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GUX Sisimiut</c:v>
                </c:pt>
                <c:pt idx="1">
                  <c:v>GUX Qaqortoq</c:v>
                </c:pt>
                <c:pt idx="2">
                  <c:v>GUX Nuuk</c:v>
                </c:pt>
                <c:pt idx="3">
                  <c:v>GUX Aasiaat</c:v>
                </c:pt>
                <c:pt idx="4">
                  <c:v>Hele Grønland</c:v>
                </c:pt>
              </c:strCache>
            </c:strRef>
          </c:cat>
          <c:val>
            <c:numRef>
              <c:f>'Ark1'!$D$2:$D$6</c:f>
              <c:numCache>
                <c:formatCode>0%</c:formatCode>
                <c:ptCount val="5"/>
                <c:pt idx="0">
                  <c:v>0.90393013100436681</c:v>
                </c:pt>
                <c:pt idx="1">
                  <c:v>0.89423076923076916</c:v>
                </c:pt>
                <c:pt idx="2">
                  <c:v>0.89820359281437134</c:v>
                </c:pt>
                <c:pt idx="3">
                  <c:v>0.84388185654008452</c:v>
                </c:pt>
                <c:pt idx="4">
                  <c:v>0.89</c:v>
                </c:pt>
              </c:numCache>
            </c:numRef>
          </c:val>
          <c:extLst xmlns:c16r2="http://schemas.microsoft.com/office/drawing/2015/06/chart">
            <c:ext xmlns:c16="http://schemas.microsoft.com/office/drawing/2014/chart" uri="{C3380CC4-5D6E-409C-BE32-E72D297353CC}">
              <c16:uniqueId val="{00000003-DF27-42A2-B8CF-8579639D5C7C}"/>
            </c:ext>
          </c:extLst>
        </c:ser>
        <c:dLbls>
          <c:showLegendKey val="0"/>
          <c:showVal val="1"/>
          <c:showCatName val="0"/>
          <c:showSerName val="0"/>
          <c:showPercent val="0"/>
          <c:showBubbleSize val="0"/>
        </c:dLbls>
        <c:gapWidth val="100"/>
        <c:axId val="189940864"/>
        <c:axId val="189942400"/>
      </c:barChart>
      <c:catAx>
        <c:axId val="18994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crossAx val="189942400"/>
        <c:crosses val="autoZero"/>
        <c:auto val="1"/>
        <c:lblAlgn val="ctr"/>
        <c:lblOffset val="100"/>
        <c:noMultiLvlLbl val="0"/>
      </c:catAx>
      <c:valAx>
        <c:axId val="189942400"/>
        <c:scaling>
          <c:orientation val="minMax"/>
        </c:scaling>
        <c:delete val="1"/>
        <c:axPos val="l"/>
        <c:numFmt formatCode="0%" sourceLinked="1"/>
        <c:majorTickMark val="none"/>
        <c:minorTickMark val="none"/>
        <c:tickLblPos val="nextTo"/>
        <c:crossAx val="189940864"/>
        <c:crosses val="autoZero"/>
        <c:crossBetween val="between"/>
      </c:valAx>
      <c:spPr>
        <a:noFill/>
        <a:ln>
          <a:noFill/>
        </a:ln>
        <a:effectLst/>
      </c:spPr>
    </c:plotArea>
    <c:legend>
      <c:legendPos val="b"/>
      <c:layout>
        <c:manualLayout>
          <c:xMode val="edge"/>
          <c:yMode val="edge"/>
          <c:x val="0.37608680505898356"/>
          <c:y val="0.81778624976805869"/>
          <c:w val="0.30128337694007729"/>
          <c:h val="0.107039212080256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sz="800">
          <a:solidFill>
            <a:schemeClr val="tx1"/>
          </a:solidFill>
        </a:defRPr>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1.g</c:v>
                </c:pt>
              </c:strCache>
            </c:strRef>
          </c:tx>
          <c:spPr>
            <a:solidFill>
              <a:schemeClr val="tx2"/>
            </a:solidFill>
            <a:ln>
              <a:noFill/>
            </a:ln>
            <a:effectLst/>
          </c:spPr>
          <c:invertIfNegative val="0"/>
          <c:dLbls>
            <c:dLbl>
              <c:idx val="0"/>
              <c:layout>
                <c:manualLayout>
                  <c:x val="0"/>
                  <c:y val="0"/>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10DA-4503-9D21-DE5C6CAA63CE}"/>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GUX Aasiaat</c:v>
                </c:pt>
                <c:pt idx="1">
                  <c:v>GUX Nuuk</c:v>
                </c:pt>
                <c:pt idx="2">
                  <c:v>GUX Sisimiut</c:v>
                </c:pt>
                <c:pt idx="3">
                  <c:v>GUX Qaqortoq</c:v>
                </c:pt>
              </c:strCache>
            </c:strRef>
          </c:cat>
          <c:val>
            <c:numRef>
              <c:f>'Ark1'!$B$2:$B$5</c:f>
              <c:numCache>
                <c:formatCode>0%</c:formatCode>
                <c:ptCount val="4"/>
                <c:pt idx="0">
                  <c:v>0.16420736842105266</c:v>
                </c:pt>
                <c:pt idx="1">
                  <c:v>0.13413046357615885</c:v>
                </c:pt>
                <c:pt idx="2">
                  <c:v>0.15839534883720932</c:v>
                </c:pt>
                <c:pt idx="3">
                  <c:v>0.13915595238095238</c:v>
                </c:pt>
              </c:numCache>
            </c:numRef>
          </c:val>
          <c:extLst xmlns:c16r2="http://schemas.microsoft.com/office/drawing/2015/06/chart">
            <c:ext xmlns:c16="http://schemas.microsoft.com/office/drawing/2014/chart" uri="{C3380CC4-5D6E-409C-BE32-E72D297353CC}">
              <c16:uniqueId val="{00000001-10DA-4503-9D21-DE5C6CAA63CE}"/>
            </c:ext>
          </c:extLst>
        </c:ser>
        <c:ser>
          <c:idx val="1"/>
          <c:order val="1"/>
          <c:tx>
            <c:strRef>
              <c:f>'Ark1'!$C$1</c:f>
              <c:strCache>
                <c:ptCount val="1"/>
                <c:pt idx="0">
                  <c:v>2.g</c:v>
                </c:pt>
              </c:strCache>
            </c:strRef>
          </c:tx>
          <c:spPr>
            <a:solidFill>
              <a:schemeClr val="accent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GUX Aasiaat</c:v>
                </c:pt>
                <c:pt idx="1">
                  <c:v>GUX Nuuk</c:v>
                </c:pt>
                <c:pt idx="2">
                  <c:v>GUX Sisimiut</c:v>
                </c:pt>
                <c:pt idx="3">
                  <c:v>GUX Qaqortoq</c:v>
                </c:pt>
              </c:strCache>
            </c:strRef>
          </c:cat>
          <c:val>
            <c:numRef>
              <c:f>'Ark1'!$C$2:$C$5</c:f>
              <c:numCache>
                <c:formatCode>0%</c:formatCode>
                <c:ptCount val="4"/>
                <c:pt idx="0">
                  <c:v>0.21565568181818176</c:v>
                </c:pt>
                <c:pt idx="1">
                  <c:v>0.1704483050847457</c:v>
                </c:pt>
                <c:pt idx="2">
                  <c:v>0.14855441176470585</c:v>
                </c:pt>
                <c:pt idx="3">
                  <c:v>0.15414246575342466</c:v>
                </c:pt>
              </c:numCache>
            </c:numRef>
          </c:val>
          <c:extLst xmlns:c16r2="http://schemas.microsoft.com/office/drawing/2015/06/chart">
            <c:ext xmlns:c16="http://schemas.microsoft.com/office/drawing/2014/chart" uri="{C3380CC4-5D6E-409C-BE32-E72D297353CC}">
              <c16:uniqueId val="{00000002-10DA-4503-9D21-DE5C6CAA63CE}"/>
            </c:ext>
          </c:extLst>
        </c:ser>
        <c:ser>
          <c:idx val="2"/>
          <c:order val="2"/>
          <c:tx>
            <c:strRef>
              <c:f>'Ark1'!$D$1</c:f>
              <c:strCache>
                <c:ptCount val="1"/>
                <c:pt idx="0">
                  <c:v>3.g</c:v>
                </c:pt>
              </c:strCache>
            </c:strRef>
          </c:tx>
          <c:spPr>
            <a:solidFill>
              <a:schemeClr val="tx2">
                <a:lumMod val="20000"/>
                <a:lumOff val="80000"/>
              </a:schemeClr>
            </a:solidFill>
            <a:ln>
              <a:solidFill>
                <a:schemeClr val="tx2">
                  <a:lumMod val="20000"/>
                  <a:lumOff val="8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GUX Aasiaat</c:v>
                </c:pt>
                <c:pt idx="1">
                  <c:v>GUX Nuuk</c:v>
                </c:pt>
                <c:pt idx="2">
                  <c:v>GUX Sisimiut</c:v>
                </c:pt>
                <c:pt idx="3">
                  <c:v>GUX Qaqortoq</c:v>
                </c:pt>
              </c:strCache>
            </c:strRef>
          </c:cat>
          <c:val>
            <c:numRef>
              <c:f>'Ark1'!$D$2:$D$5</c:f>
              <c:numCache>
                <c:formatCode>0%</c:formatCode>
                <c:ptCount val="4"/>
                <c:pt idx="0">
                  <c:v>0.15161604938271614</c:v>
                </c:pt>
                <c:pt idx="1">
                  <c:v>0.19004943820224715</c:v>
                </c:pt>
                <c:pt idx="2">
                  <c:v>0.14084999999999998</c:v>
                </c:pt>
                <c:pt idx="3">
                  <c:v>0.15497761194029852</c:v>
                </c:pt>
              </c:numCache>
            </c:numRef>
          </c:val>
          <c:extLst xmlns:c16r2="http://schemas.microsoft.com/office/drawing/2015/06/chart">
            <c:ext xmlns:c16="http://schemas.microsoft.com/office/drawing/2014/chart" uri="{C3380CC4-5D6E-409C-BE32-E72D297353CC}">
              <c16:uniqueId val="{00000003-10DA-4503-9D21-DE5C6CAA63CE}"/>
            </c:ext>
          </c:extLst>
        </c:ser>
        <c:dLbls>
          <c:showLegendKey val="0"/>
          <c:showVal val="1"/>
          <c:showCatName val="0"/>
          <c:showSerName val="0"/>
          <c:showPercent val="0"/>
          <c:showBubbleSize val="0"/>
        </c:dLbls>
        <c:gapWidth val="100"/>
        <c:axId val="190061952"/>
        <c:axId val="190080128"/>
      </c:barChart>
      <c:catAx>
        <c:axId val="190061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800" b="0" i="0" u="none" strike="noStrike" kern="1200" baseline="0">
                <a:solidFill>
                  <a:schemeClr val="tx1"/>
                </a:solidFill>
                <a:latin typeface="+mn-lt"/>
                <a:ea typeface="+mn-ea"/>
                <a:cs typeface="+mn-cs"/>
              </a:defRPr>
            </a:pPr>
            <a:endParaRPr lang="da-DK"/>
          </a:p>
        </c:txPr>
        <c:crossAx val="190080128"/>
        <c:crosses val="autoZero"/>
        <c:auto val="1"/>
        <c:lblAlgn val="ctr"/>
        <c:lblOffset val="100"/>
        <c:noMultiLvlLbl val="0"/>
      </c:catAx>
      <c:valAx>
        <c:axId val="190080128"/>
        <c:scaling>
          <c:orientation val="minMax"/>
        </c:scaling>
        <c:delete val="1"/>
        <c:axPos val="t"/>
        <c:numFmt formatCode="0%" sourceLinked="1"/>
        <c:majorTickMark val="none"/>
        <c:minorTickMark val="none"/>
        <c:tickLblPos val="nextTo"/>
        <c:crossAx val="190061952"/>
        <c:crosses val="autoZero"/>
        <c:crossBetween val="between"/>
      </c:valAx>
      <c:spPr>
        <a:noFill/>
        <a:ln>
          <a:noFill/>
        </a:ln>
        <a:effectLst/>
      </c:spPr>
    </c:plotArea>
    <c:legend>
      <c:legendPos val="b"/>
      <c:layout>
        <c:manualLayout>
          <c:xMode val="edge"/>
          <c:yMode val="edge"/>
          <c:x val="0.34615350744511991"/>
          <c:y val="0.87521313875946749"/>
          <c:w val="0.29560176099976271"/>
          <c:h val="8.587364079490063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sz="800">
          <a:solidFill>
            <a:schemeClr val="tx1"/>
          </a:solidFill>
        </a:defRPr>
      </a:pPr>
      <a:endParaRPr lang="da-DK"/>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1064398200224974"/>
          <c:y val="8.2923431854786053E-2"/>
          <c:w val="0.61215535558055234"/>
          <c:h val="0.86274028070771758"/>
        </c:manualLayout>
      </c:layout>
      <c:barChart>
        <c:barDir val="bar"/>
        <c:grouping val="clustered"/>
        <c:varyColors val="0"/>
        <c:ser>
          <c:idx val="0"/>
          <c:order val="0"/>
          <c:tx>
            <c:strRef>
              <c:f>'Ark1'!$B$1</c:f>
              <c:strCache>
                <c:ptCount val="1"/>
                <c:pt idx="0">
                  <c:v>Gennemsnit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GUX Sisimiut</c:v>
                </c:pt>
                <c:pt idx="1">
                  <c:v>GUX Qaqortoq</c:v>
                </c:pt>
                <c:pt idx="2">
                  <c:v>GUX Nuuk</c:v>
                </c:pt>
                <c:pt idx="3">
                  <c:v>GUX Aasiaat</c:v>
                </c:pt>
              </c:strCache>
            </c:strRef>
          </c:cat>
          <c:val>
            <c:numRef>
              <c:f>'Ark1'!$B$2:$B$5</c:f>
              <c:numCache>
                <c:formatCode>0%</c:formatCode>
                <c:ptCount val="4"/>
                <c:pt idx="0">
                  <c:v>0.14992500000000006</c:v>
                </c:pt>
                <c:pt idx="1">
                  <c:v>0.14877232142857144</c:v>
                </c:pt>
                <c:pt idx="2">
                  <c:v>0.16000279329608944</c:v>
                </c:pt>
                <c:pt idx="3">
                  <c:v>0.17749356060606061</c:v>
                </c:pt>
              </c:numCache>
            </c:numRef>
          </c:val>
          <c:extLst xmlns:c16r2="http://schemas.microsoft.com/office/drawing/2015/06/chart">
            <c:ext xmlns:c16="http://schemas.microsoft.com/office/drawing/2014/chart" uri="{C3380CC4-5D6E-409C-BE32-E72D297353CC}">
              <c16:uniqueId val="{00000000-66D0-4A24-9EDB-BA77FE3B4B80}"/>
            </c:ext>
          </c:extLst>
        </c:ser>
        <c:dLbls>
          <c:showLegendKey val="0"/>
          <c:showVal val="0"/>
          <c:showCatName val="0"/>
          <c:showSerName val="0"/>
          <c:showPercent val="0"/>
          <c:showBubbleSize val="0"/>
        </c:dLbls>
        <c:gapWidth val="182"/>
        <c:axId val="190980864"/>
        <c:axId val="190982400"/>
      </c:barChart>
      <c:catAx>
        <c:axId val="190980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a-DK"/>
          </a:p>
        </c:txPr>
        <c:crossAx val="190982400"/>
        <c:crosses val="autoZero"/>
        <c:auto val="1"/>
        <c:lblAlgn val="ctr"/>
        <c:lblOffset val="100"/>
        <c:noMultiLvlLbl val="0"/>
      </c:catAx>
      <c:valAx>
        <c:axId val="190982400"/>
        <c:scaling>
          <c:orientation val="minMax"/>
          <c:max val="0.22000000000000003"/>
        </c:scaling>
        <c:delete val="1"/>
        <c:axPos val="b"/>
        <c:numFmt formatCode="0%" sourceLinked="1"/>
        <c:majorTickMark val="out"/>
        <c:minorTickMark val="none"/>
        <c:tickLblPos val="nextTo"/>
        <c:crossAx val="19098086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da-DK"/>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52882081678863"/>
          <c:y val="8.2923431854786053E-2"/>
          <c:w val="0.53627048624628681"/>
          <c:h val="0.75783881284510568"/>
        </c:manualLayout>
      </c:layout>
      <c:barChart>
        <c:barDir val="bar"/>
        <c:grouping val="clustered"/>
        <c:varyColors val="0"/>
        <c:ser>
          <c:idx val="0"/>
          <c:order val="0"/>
          <c:tx>
            <c:strRef>
              <c:f>'Ark1'!$B$1</c:f>
              <c:strCache>
                <c:ptCount val="1"/>
                <c:pt idx="0">
                  <c:v>Fravær under 10 %</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GUX Sisimiut</c:v>
                </c:pt>
                <c:pt idx="1">
                  <c:v>GUX Qaqortoq</c:v>
                </c:pt>
                <c:pt idx="2">
                  <c:v>GUX Nuuk</c:v>
                </c:pt>
                <c:pt idx="3">
                  <c:v>GUX Aasiaat</c:v>
                </c:pt>
              </c:strCache>
            </c:strRef>
          </c:cat>
          <c:val>
            <c:numRef>
              <c:f>'Ark1'!$B$2:$B$5</c:f>
              <c:numCache>
                <c:formatCode>0%</c:formatCode>
                <c:ptCount val="4"/>
                <c:pt idx="0">
                  <c:v>0.28999999999999998</c:v>
                </c:pt>
                <c:pt idx="1">
                  <c:v>0.36</c:v>
                </c:pt>
                <c:pt idx="2">
                  <c:v>0.33</c:v>
                </c:pt>
                <c:pt idx="3">
                  <c:v>0.28999999999999998</c:v>
                </c:pt>
              </c:numCache>
            </c:numRef>
          </c:val>
          <c:extLst xmlns:c16r2="http://schemas.microsoft.com/office/drawing/2015/06/chart">
            <c:ext xmlns:c16="http://schemas.microsoft.com/office/drawing/2014/chart" uri="{C3380CC4-5D6E-409C-BE32-E72D297353CC}">
              <c16:uniqueId val="{00000000-33AB-4E74-BA16-53282B7AA5B7}"/>
            </c:ext>
          </c:extLst>
        </c:ser>
        <c:ser>
          <c:idx val="1"/>
          <c:order val="1"/>
          <c:tx>
            <c:strRef>
              <c:f>'Ark1'!$C$1</c:f>
              <c:strCache>
                <c:ptCount val="1"/>
                <c:pt idx="0">
                  <c:v>Fravær over 50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GUX Sisimiut</c:v>
                </c:pt>
                <c:pt idx="1">
                  <c:v>GUX Qaqortoq</c:v>
                </c:pt>
                <c:pt idx="2">
                  <c:v>GUX Nuuk</c:v>
                </c:pt>
                <c:pt idx="3">
                  <c:v>GUX Aasiaat</c:v>
                </c:pt>
              </c:strCache>
            </c:strRef>
          </c:cat>
          <c:val>
            <c:numRef>
              <c:f>'Ark1'!$C$2:$C$5</c:f>
              <c:numCache>
                <c:formatCode>0%</c:formatCode>
                <c:ptCount val="4"/>
                <c:pt idx="0">
                  <c:v>0</c:v>
                </c:pt>
                <c:pt idx="1">
                  <c:v>0.01</c:v>
                </c:pt>
                <c:pt idx="2">
                  <c:v>0.01</c:v>
                </c:pt>
                <c:pt idx="3">
                  <c:v>0.02</c:v>
                </c:pt>
              </c:numCache>
            </c:numRef>
          </c:val>
          <c:extLst xmlns:c16r2="http://schemas.microsoft.com/office/drawing/2015/06/chart">
            <c:ext xmlns:c16="http://schemas.microsoft.com/office/drawing/2014/chart" uri="{C3380CC4-5D6E-409C-BE32-E72D297353CC}">
              <c16:uniqueId val="{00000001-33AB-4E74-BA16-53282B7AA5B7}"/>
            </c:ext>
          </c:extLst>
        </c:ser>
        <c:dLbls>
          <c:showLegendKey val="0"/>
          <c:showVal val="0"/>
          <c:showCatName val="0"/>
          <c:showSerName val="0"/>
          <c:showPercent val="0"/>
          <c:showBubbleSize val="0"/>
        </c:dLbls>
        <c:gapWidth val="182"/>
        <c:axId val="191558016"/>
        <c:axId val="191559552"/>
      </c:barChart>
      <c:catAx>
        <c:axId val="191558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a-DK"/>
          </a:p>
        </c:txPr>
        <c:crossAx val="191559552"/>
        <c:crosses val="autoZero"/>
        <c:auto val="1"/>
        <c:lblAlgn val="ctr"/>
        <c:lblOffset val="100"/>
        <c:noMultiLvlLbl val="0"/>
      </c:catAx>
      <c:valAx>
        <c:axId val="191559552"/>
        <c:scaling>
          <c:orientation val="minMax"/>
          <c:max val="0.5"/>
        </c:scaling>
        <c:delete val="1"/>
        <c:axPos val="b"/>
        <c:numFmt formatCode="0%" sourceLinked="1"/>
        <c:majorTickMark val="out"/>
        <c:minorTickMark val="none"/>
        <c:tickLblPos val="nextTo"/>
        <c:crossAx val="19155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800"/>
      </a:pPr>
      <a:endParaRPr lang="da-DK"/>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'Ark1'!$A$2</c:f>
              <c:strCache>
                <c:ptCount val="1"/>
                <c:pt idx="0">
                  <c:v>Både når undervisningen foregår på dansk og grønlandsk</c:v>
                </c:pt>
              </c:strCache>
            </c:strRef>
          </c:tx>
          <c:spPr>
            <a:solidFill>
              <a:schemeClr val="accent1">
                <a:shade val="65000"/>
              </a:schemeClr>
            </a:solidFill>
            <a:ln>
              <a:noFill/>
            </a:ln>
            <a:effectLst/>
          </c:spPr>
          <c:invertIfNegative val="0"/>
          <c:dLbls>
            <c:dLbl>
              <c:idx val="0"/>
              <c:layout>
                <c:manualLayout>
                  <c:x val="-1.254226617039794E-2"/>
                  <c:y val="2.54487536270007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A58-4AED-A63F-40E5053F9BDC}"/>
                </c:ext>
                <c:ext xmlns:c15="http://schemas.microsoft.com/office/drawing/2012/chart" uri="{CE6537A1-D6FC-4f65-9D91-7224C49458BB}">
                  <c15:layout/>
                </c:ext>
              </c:extLst>
            </c:dLbl>
            <c:dLbl>
              <c:idx val="1"/>
              <c:layout>
                <c:manualLayout>
                  <c:x val="-2.1584479874574753E-2"/>
                  <c:y val="1.5610472281346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58-4AED-A63F-40E5053F9BDC}"/>
                </c:ext>
                <c:ext xmlns:c15="http://schemas.microsoft.com/office/drawing/2012/chart" uri="{CE6537A1-D6FC-4f65-9D91-7224C49458BB}">
                  <c15:layout/>
                </c:ext>
              </c:extLst>
            </c:dLbl>
            <c:dLbl>
              <c:idx val="2"/>
              <c:layout>
                <c:manualLayout>
                  <c:x val="-9.9537035222787215E-3"/>
                  <c:y val="2.34164935059347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A58-4AED-A63F-40E5053F9BDC}"/>
                </c:ext>
                <c:ext xmlns:c15="http://schemas.microsoft.com/office/drawing/2012/chart" uri="{CE6537A1-D6FC-4f65-9D91-7224C49458BB}">
                  <c15:layout/>
                </c:ext>
              </c:extLst>
            </c:dLbl>
            <c:dLbl>
              <c:idx val="3"/>
              <c:layout>
                <c:manualLayout>
                  <c:x val="-9.4068848026961464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58-4AED-A63F-40E5053F9BDC}"/>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'Ark1'!$B$1:$F$1</c:f>
              <c:strCache>
                <c:ptCount val="5"/>
                <c:pt idx="0">
                  <c:v>GUX Aasiaat</c:v>
                </c:pt>
                <c:pt idx="1">
                  <c:v>GUX Sisimiut</c:v>
                </c:pt>
                <c:pt idx="2">
                  <c:v>GUX Nuuk</c:v>
                </c:pt>
                <c:pt idx="3">
                  <c:v>GUX Qaqortoq</c:v>
                </c:pt>
                <c:pt idx="4">
                  <c:v>Hele Grønland</c:v>
                </c:pt>
              </c:strCache>
            </c:strRef>
          </c:cat>
          <c:val>
            <c:numRef>
              <c:f>'Ark1'!$B$2:$F$2</c:f>
              <c:numCache>
                <c:formatCode>###0%</c:formatCode>
                <c:ptCount val="5"/>
                <c:pt idx="0">
                  <c:v>0.13300492610837439</c:v>
                </c:pt>
                <c:pt idx="1">
                  <c:v>0.10734463276836158</c:v>
                </c:pt>
                <c:pt idx="2">
                  <c:v>6.1007957559681698E-2</c:v>
                </c:pt>
                <c:pt idx="3" formatCode="0%">
                  <c:v>0.13861386138613863</c:v>
                </c:pt>
                <c:pt idx="4" formatCode="0%">
                  <c:v>9.9385245901639344E-2</c:v>
                </c:pt>
              </c:numCache>
            </c:numRef>
          </c:val>
          <c:extLst xmlns:c16r2="http://schemas.microsoft.com/office/drawing/2015/06/chart">
            <c:ext xmlns:c16="http://schemas.microsoft.com/office/drawing/2014/chart" uri="{C3380CC4-5D6E-409C-BE32-E72D297353CC}">
              <c16:uniqueId val="{00000004-DA58-4AED-A63F-40E5053F9BDC}"/>
            </c:ext>
          </c:extLst>
        </c:ser>
        <c:ser>
          <c:idx val="1"/>
          <c:order val="1"/>
          <c:tx>
            <c:strRef>
              <c:f>'Ark1'!$A$3</c:f>
              <c:strCache>
                <c:ptCount val="1"/>
                <c:pt idx="0">
                  <c:v>Kun når undervisningen foregår på dansk</c:v>
                </c:pt>
              </c:strCache>
            </c:strRef>
          </c:tx>
          <c:spPr>
            <a:solidFill>
              <a:schemeClr val="accent1"/>
            </a:solidFill>
            <a:ln>
              <a:noFill/>
            </a:ln>
            <a:effectLst/>
          </c:spPr>
          <c:invertIfNegative val="0"/>
          <c:dLbls>
            <c:dLbl>
              <c:idx val="3"/>
              <c:layout>
                <c:manualLayout>
                  <c:x val="-1.3521040921914473E-2"/>
                  <c:y val="3.395091926792194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58-4AED-A63F-40E5053F9BDC}"/>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'Ark1'!$B$1:$F$1</c:f>
              <c:strCache>
                <c:ptCount val="5"/>
                <c:pt idx="0">
                  <c:v>GUX Aasiaat</c:v>
                </c:pt>
                <c:pt idx="1">
                  <c:v>GUX Sisimiut</c:v>
                </c:pt>
                <c:pt idx="2">
                  <c:v>GUX Nuuk</c:v>
                </c:pt>
                <c:pt idx="3">
                  <c:v>GUX Qaqortoq</c:v>
                </c:pt>
                <c:pt idx="4">
                  <c:v>Hele Grønland</c:v>
                </c:pt>
              </c:strCache>
            </c:strRef>
          </c:cat>
          <c:val>
            <c:numRef>
              <c:f>'Ark1'!$B$3:$F$3</c:f>
              <c:numCache>
                <c:formatCode>###0%</c:formatCode>
                <c:ptCount val="5"/>
                <c:pt idx="0">
                  <c:v>0.23152709359605911</c:v>
                </c:pt>
                <c:pt idx="1">
                  <c:v>0.11299435028248588</c:v>
                </c:pt>
                <c:pt idx="2">
                  <c:v>0.1273209549071618</c:v>
                </c:pt>
                <c:pt idx="3" formatCode="0%">
                  <c:v>0.23762376237623761</c:v>
                </c:pt>
                <c:pt idx="4" formatCode="0%">
                  <c:v>0.17520491803278687</c:v>
                </c:pt>
              </c:numCache>
            </c:numRef>
          </c:val>
          <c:extLst xmlns:c16r2="http://schemas.microsoft.com/office/drawing/2015/06/chart">
            <c:ext xmlns:c16="http://schemas.microsoft.com/office/drawing/2014/chart" uri="{C3380CC4-5D6E-409C-BE32-E72D297353CC}">
              <c16:uniqueId val="{00000006-DA58-4AED-A63F-40E5053F9BDC}"/>
            </c:ext>
          </c:extLst>
        </c:ser>
        <c:ser>
          <c:idx val="2"/>
          <c:order val="2"/>
          <c:tx>
            <c:strRef>
              <c:f>'Ark1'!$A$4</c:f>
              <c:strCache>
                <c:ptCount val="1"/>
                <c:pt idx="0">
                  <c:v>Kun når undervisningen foregår på grønlandsk</c:v>
                </c:pt>
              </c:strCache>
            </c:strRef>
          </c:tx>
          <c:spPr>
            <a:solidFill>
              <a:schemeClr val="accent1">
                <a:tint val="65000"/>
              </a:schemeClr>
            </a:solidFill>
            <a:ln>
              <a:noFill/>
            </a:ln>
            <a:effectLst/>
          </c:spPr>
          <c:invertIfNegative val="0"/>
          <c:dLbls>
            <c:dLbl>
              <c:idx val="3"/>
              <c:layout>
                <c:manualLayout>
                  <c:x val="6.2712565351307646E-3"/>
                  <c:y val="6.790183853584372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A58-4AED-A63F-40E5053F9BDC}"/>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'Ark1'!$B$1:$F$1</c:f>
              <c:strCache>
                <c:ptCount val="5"/>
                <c:pt idx="0">
                  <c:v>GUX Aasiaat</c:v>
                </c:pt>
                <c:pt idx="1">
                  <c:v>GUX Sisimiut</c:v>
                </c:pt>
                <c:pt idx="2">
                  <c:v>GUX Nuuk</c:v>
                </c:pt>
                <c:pt idx="3">
                  <c:v>GUX Qaqortoq</c:v>
                </c:pt>
                <c:pt idx="4">
                  <c:v>Hele Grønland</c:v>
                </c:pt>
              </c:strCache>
            </c:strRef>
          </c:cat>
          <c:val>
            <c:numRef>
              <c:f>'Ark1'!$B$4:$F$4</c:f>
              <c:numCache>
                <c:formatCode>0%</c:formatCode>
                <c:ptCount val="5"/>
                <c:pt idx="0">
                  <c:v>7.3891625615763554E-2</c:v>
                </c:pt>
                <c:pt idx="1">
                  <c:v>0.14124293785310735</c:v>
                </c:pt>
                <c:pt idx="2">
                  <c:v>0.21220159151193635</c:v>
                </c:pt>
                <c:pt idx="3">
                  <c:v>0.10891089108910891</c:v>
                </c:pt>
                <c:pt idx="4">
                  <c:v>0.14651639344262296</c:v>
                </c:pt>
              </c:numCache>
            </c:numRef>
          </c:val>
          <c:extLst xmlns:c16r2="http://schemas.microsoft.com/office/drawing/2015/06/chart">
            <c:ext xmlns:c16="http://schemas.microsoft.com/office/drawing/2014/chart" uri="{C3380CC4-5D6E-409C-BE32-E72D297353CC}">
              <c16:uniqueId val="{00000008-DA58-4AED-A63F-40E5053F9BDC}"/>
            </c:ext>
          </c:extLst>
        </c:ser>
        <c:dLbls>
          <c:showLegendKey val="0"/>
          <c:showVal val="1"/>
          <c:showCatName val="0"/>
          <c:showSerName val="0"/>
          <c:showPercent val="0"/>
          <c:showBubbleSize val="0"/>
        </c:dLbls>
        <c:gapWidth val="150"/>
        <c:axId val="191236736"/>
        <c:axId val="191250816"/>
      </c:barChart>
      <c:catAx>
        <c:axId val="1912367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800" b="0" i="0" u="none" strike="noStrike" kern="1200" baseline="0">
                <a:solidFill>
                  <a:schemeClr val="tx1"/>
                </a:solidFill>
                <a:latin typeface="+mn-lt"/>
                <a:ea typeface="+mn-ea"/>
                <a:cs typeface="+mn-cs"/>
              </a:defRPr>
            </a:pPr>
            <a:endParaRPr lang="da-DK"/>
          </a:p>
        </c:txPr>
        <c:crossAx val="191250816"/>
        <c:crosses val="autoZero"/>
        <c:auto val="1"/>
        <c:lblAlgn val="ctr"/>
        <c:lblOffset val="100"/>
        <c:noMultiLvlLbl val="0"/>
      </c:catAx>
      <c:valAx>
        <c:axId val="191250816"/>
        <c:scaling>
          <c:orientation val="minMax"/>
          <c:max val="0.5"/>
        </c:scaling>
        <c:delete val="1"/>
        <c:axPos val="r"/>
        <c:numFmt formatCode="###0%" sourceLinked="1"/>
        <c:majorTickMark val="out"/>
        <c:minorTickMark val="none"/>
        <c:tickLblPos val="nextTo"/>
        <c:crossAx val="191236736"/>
        <c:crosses val="autoZero"/>
        <c:crossBetween val="between"/>
      </c:valAx>
      <c:spPr>
        <a:noFill/>
        <a:ln>
          <a:noFill/>
        </a:ln>
        <a:effectLst/>
      </c:spPr>
    </c:plotArea>
    <c:legend>
      <c:legendPos val="r"/>
      <c:layout>
        <c:manualLayout>
          <c:xMode val="edge"/>
          <c:yMode val="edge"/>
          <c:x val="0.63694304784310718"/>
          <c:y val="0.23676943369332004"/>
          <c:w val="0.34225030975918125"/>
          <c:h val="0.7105889976565845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sz="800">
          <a:solidFill>
            <a:schemeClr val="tx1"/>
          </a:solidFill>
        </a:defRPr>
      </a:pPr>
      <a:endParaRPr lang="da-DK"/>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defTabSz="810433"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defTabSz="810433" fontAlgn="auto">
              <a:spcBef>
                <a:spcPts val="0"/>
              </a:spcBef>
              <a:spcAft>
                <a:spcPts val="0"/>
              </a:spcAft>
              <a:defRPr sz="1200">
                <a:latin typeface="+mn-lt"/>
                <a:ea typeface="+mn-ea"/>
                <a:cs typeface="+mn-cs"/>
              </a:defRPr>
            </a:lvl1pPr>
          </a:lstStyle>
          <a:p>
            <a:pPr>
              <a:defRPr/>
            </a:pPr>
            <a:fld id="{8D3A8D49-F231-6A43-9A88-0B6F68F2526E}" type="datetimeFigureOut">
              <a:rPr lang="en-US"/>
              <a:pPr>
                <a:defRPr/>
              </a:pPr>
              <a:t>4/8/2016</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defTabSz="810433"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defTabSz="810433" fontAlgn="auto">
              <a:spcBef>
                <a:spcPts val="0"/>
              </a:spcBef>
              <a:spcAft>
                <a:spcPts val="0"/>
              </a:spcAft>
              <a:defRPr sz="1200">
                <a:latin typeface="+mn-lt"/>
                <a:ea typeface="+mn-ea"/>
                <a:cs typeface="+mn-cs"/>
              </a:defRPr>
            </a:lvl1pPr>
          </a:lstStyle>
          <a:p>
            <a:pPr>
              <a:defRPr/>
            </a:pPr>
            <a:fld id="{3999ADCB-E63F-5841-8342-8A24D8F8BAA5}" type="slidenum">
              <a:rPr lang="en-US"/>
              <a:pPr>
                <a:defRPr/>
              </a:pPr>
              <a:t>‹nr.›</a:t>
            </a:fld>
            <a:endParaRPr lang="en-US" dirty="0"/>
          </a:p>
        </p:txBody>
      </p:sp>
    </p:spTree>
    <p:extLst>
      <p:ext uri="{BB962C8B-B14F-4D97-AF65-F5344CB8AC3E}">
        <p14:creationId xmlns:p14="http://schemas.microsoft.com/office/powerpoint/2010/main" val="3317383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defTabSz="810433"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defTabSz="810433" fontAlgn="auto">
              <a:spcBef>
                <a:spcPts val="0"/>
              </a:spcBef>
              <a:spcAft>
                <a:spcPts val="0"/>
              </a:spcAft>
              <a:defRPr sz="1200">
                <a:latin typeface="+mn-lt"/>
                <a:ea typeface="+mn-ea"/>
                <a:cs typeface="+mn-cs"/>
              </a:defRPr>
            </a:lvl1pPr>
          </a:lstStyle>
          <a:p>
            <a:pPr>
              <a:defRPr/>
            </a:pPr>
            <a:fld id="{17226017-9A39-AF4C-8AA4-D8B163461054}" type="datetimeFigureOut">
              <a:rPr lang="en-US"/>
              <a:pPr>
                <a:defRPr/>
              </a:pPr>
              <a:t>4/8/2016</a:t>
            </a:fld>
            <a:endParaRPr lang="en-US" dirty="0"/>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defTabSz="810433"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defTabSz="810433" fontAlgn="auto">
              <a:spcBef>
                <a:spcPts val="0"/>
              </a:spcBef>
              <a:spcAft>
                <a:spcPts val="0"/>
              </a:spcAft>
              <a:defRPr sz="1200">
                <a:latin typeface="+mn-lt"/>
                <a:ea typeface="+mn-ea"/>
                <a:cs typeface="+mn-cs"/>
              </a:defRPr>
            </a:lvl1pPr>
          </a:lstStyle>
          <a:p>
            <a:pPr>
              <a:defRPr/>
            </a:pPr>
            <a:fld id="{B477A22F-F93C-0646-9FE8-47A526A4E0BC}" type="slidenum">
              <a:rPr lang="en-US"/>
              <a:pPr>
                <a:defRPr/>
              </a:pPr>
              <a:t>‹nr.›</a:t>
            </a:fld>
            <a:endParaRPr lang="en-US" dirty="0"/>
          </a:p>
        </p:txBody>
      </p:sp>
    </p:spTree>
    <p:extLst>
      <p:ext uri="{BB962C8B-B14F-4D97-AF65-F5344CB8AC3E}">
        <p14:creationId xmlns:p14="http://schemas.microsoft.com/office/powerpoint/2010/main" val="2491833388"/>
      </p:ext>
    </p:extLst>
  </p:cSld>
  <p:clrMap bg1="lt1" tx1="dk1" bg2="lt2" tx2="dk2" accent1="accent1" accent2="accent2" accent3="accent3" accent4="accent4" accent5="accent5" accent6="accent6" hlink="hlink" folHlink="folHlink"/>
  <p:hf hdr="0" ftr="0" dt="0"/>
  <p:notesStyle>
    <a:lvl1pPr algn="l" defTabSz="809625" rtl="0" eaLnBrk="0" fontAlgn="base" hangingPunct="0">
      <a:spcBef>
        <a:spcPct val="30000"/>
      </a:spcBef>
      <a:spcAft>
        <a:spcPct val="0"/>
      </a:spcAft>
      <a:defRPr sz="1100" kern="1200">
        <a:solidFill>
          <a:schemeClr val="tx1"/>
        </a:solidFill>
        <a:latin typeface="+mn-lt"/>
        <a:ea typeface="ＭＳ Ｐゴシック" charset="0"/>
        <a:cs typeface="ＭＳ Ｐゴシック" charset="0"/>
      </a:defRPr>
    </a:lvl1pPr>
    <a:lvl2pPr marL="404813" algn="l" defTabSz="809625" rtl="0" eaLnBrk="0" fontAlgn="base" hangingPunct="0">
      <a:spcBef>
        <a:spcPct val="30000"/>
      </a:spcBef>
      <a:spcAft>
        <a:spcPct val="0"/>
      </a:spcAft>
      <a:defRPr sz="1100" kern="1200">
        <a:solidFill>
          <a:schemeClr val="tx1"/>
        </a:solidFill>
        <a:latin typeface="+mn-lt"/>
        <a:ea typeface="ＭＳ Ｐゴシック" charset="0"/>
        <a:cs typeface="+mn-cs"/>
      </a:defRPr>
    </a:lvl2pPr>
    <a:lvl3pPr marL="809625" algn="l" defTabSz="809625" rtl="0" eaLnBrk="0" fontAlgn="base" hangingPunct="0">
      <a:spcBef>
        <a:spcPct val="30000"/>
      </a:spcBef>
      <a:spcAft>
        <a:spcPct val="0"/>
      </a:spcAft>
      <a:defRPr sz="1100" kern="1200">
        <a:solidFill>
          <a:schemeClr val="tx1"/>
        </a:solidFill>
        <a:latin typeface="+mn-lt"/>
        <a:ea typeface="ＭＳ Ｐゴシック" charset="0"/>
        <a:cs typeface="+mn-cs"/>
      </a:defRPr>
    </a:lvl3pPr>
    <a:lvl4pPr marL="1214438" algn="l" defTabSz="809625" rtl="0" eaLnBrk="0" fontAlgn="base" hangingPunct="0">
      <a:spcBef>
        <a:spcPct val="30000"/>
      </a:spcBef>
      <a:spcAft>
        <a:spcPct val="0"/>
      </a:spcAft>
      <a:defRPr sz="1100" kern="1200">
        <a:solidFill>
          <a:schemeClr val="tx1"/>
        </a:solidFill>
        <a:latin typeface="+mn-lt"/>
        <a:ea typeface="ＭＳ Ｐゴシック" charset="0"/>
        <a:cs typeface="+mn-cs"/>
      </a:defRPr>
    </a:lvl4pPr>
    <a:lvl5pPr marL="1620838" algn="l" defTabSz="809625" rtl="0" eaLnBrk="0" fontAlgn="base" hangingPunct="0">
      <a:spcBef>
        <a:spcPct val="30000"/>
      </a:spcBef>
      <a:spcAft>
        <a:spcPct val="0"/>
      </a:spcAft>
      <a:defRPr sz="1100" kern="1200">
        <a:solidFill>
          <a:schemeClr val="tx1"/>
        </a:solidFill>
        <a:latin typeface="+mn-lt"/>
        <a:ea typeface="ＭＳ Ｐゴシック" charset="0"/>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B477A22F-F93C-0646-9FE8-47A526A4E0BC}" type="slidenum">
              <a:rPr lang="en-US" smtClean="0"/>
              <a:pPr>
                <a:defRPr/>
              </a:pPr>
              <a:t>3</a:t>
            </a:fld>
            <a:endParaRPr lang="en-US" dirty="0"/>
          </a:p>
        </p:txBody>
      </p:sp>
    </p:spTree>
    <p:extLst>
      <p:ext uri="{BB962C8B-B14F-4D97-AF65-F5344CB8AC3E}">
        <p14:creationId xmlns:p14="http://schemas.microsoft.com/office/powerpoint/2010/main" val="124379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14</a:t>
            </a:fld>
            <a:endParaRPr lang="en-US" dirty="0"/>
          </a:p>
        </p:txBody>
      </p:sp>
    </p:spTree>
    <p:extLst>
      <p:ext uri="{BB962C8B-B14F-4D97-AF65-F5344CB8AC3E}">
        <p14:creationId xmlns:p14="http://schemas.microsoft.com/office/powerpoint/2010/main" val="153506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B477A22F-F93C-0646-9FE8-47A526A4E0BC}" type="slidenum">
              <a:rPr lang="en-US" smtClean="0"/>
              <a:pPr>
                <a:defRPr/>
              </a:pPr>
              <a:t>17</a:t>
            </a:fld>
            <a:endParaRPr lang="en-US" dirty="0"/>
          </a:p>
        </p:txBody>
      </p:sp>
    </p:spTree>
    <p:extLst>
      <p:ext uri="{BB962C8B-B14F-4D97-AF65-F5344CB8AC3E}">
        <p14:creationId xmlns:p14="http://schemas.microsoft.com/office/powerpoint/2010/main" val="340278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18</a:t>
            </a:fld>
            <a:endParaRPr lang="en-US" dirty="0"/>
          </a:p>
        </p:txBody>
      </p:sp>
    </p:spTree>
    <p:extLst>
      <p:ext uri="{BB962C8B-B14F-4D97-AF65-F5344CB8AC3E}">
        <p14:creationId xmlns:p14="http://schemas.microsoft.com/office/powerpoint/2010/main" val="3621732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19</a:t>
            </a:fld>
            <a:endParaRPr lang="en-US" dirty="0"/>
          </a:p>
        </p:txBody>
      </p:sp>
    </p:spTree>
    <p:extLst>
      <p:ext uri="{BB962C8B-B14F-4D97-AF65-F5344CB8AC3E}">
        <p14:creationId xmlns:p14="http://schemas.microsoft.com/office/powerpoint/2010/main" val="222403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20</a:t>
            </a:fld>
            <a:endParaRPr lang="en-US" dirty="0"/>
          </a:p>
        </p:txBody>
      </p:sp>
    </p:spTree>
    <p:extLst>
      <p:ext uri="{BB962C8B-B14F-4D97-AF65-F5344CB8AC3E}">
        <p14:creationId xmlns:p14="http://schemas.microsoft.com/office/powerpoint/2010/main" val="1564617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21</a:t>
            </a:fld>
            <a:endParaRPr lang="en-US" dirty="0"/>
          </a:p>
        </p:txBody>
      </p:sp>
    </p:spTree>
    <p:extLst>
      <p:ext uri="{BB962C8B-B14F-4D97-AF65-F5344CB8AC3E}">
        <p14:creationId xmlns:p14="http://schemas.microsoft.com/office/powerpoint/2010/main" val="3621816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23</a:t>
            </a:fld>
            <a:endParaRPr lang="en-US" dirty="0"/>
          </a:p>
        </p:txBody>
      </p:sp>
    </p:spTree>
    <p:extLst>
      <p:ext uri="{BB962C8B-B14F-4D97-AF65-F5344CB8AC3E}">
        <p14:creationId xmlns:p14="http://schemas.microsoft.com/office/powerpoint/2010/main" val="1457059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24</a:t>
            </a:fld>
            <a:endParaRPr lang="en-US" dirty="0"/>
          </a:p>
        </p:txBody>
      </p:sp>
    </p:spTree>
    <p:extLst>
      <p:ext uri="{BB962C8B-B14F-4D97-AF65-F5344CB8AC3E}">
        <p14:creationId xmlns:p14="http://schemas.microsoft.com/office/powerpoint/2010/main" val="154091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4000"/>
              </a:lnSpc>
              <a:spcBef>
                <a:spcPts val="200"/>
              </a:spcBef>
              <a:spcAft>
                <a:spcPts val="200"/>
              </a:spcAft>
            </a:pPr>
            <a:endParaRPr lang="da-DK" sz="1100" dirty="0" smtClean="0">
              <a:solidFill>
                <a:schemeClr val="bg1"/>
              </a:solidFill>
              <a:latin typeface="+mn-lt"/>
              <a:cs typeface="Myriad Pro Light"/>
            </a:endParaRPr>
          </a:p>
        </p:txBody>
      </p:sp>
      <p:sp>
        <p:nvSpPr>
          <p:cNvPr id="4" name="Pladsholder til diasnummer 3"/>
          <p:cNvSpPr>
            <a:spLocks noGrp="1"/>
          </p:cNvSpPr>
          <p:nvPr>
            <p:ph type="sldNum" sz="quarter" idx="10"/>
          </p:nvPr>
        </p:nvSpPr>
        <p:spPr/>
        <p:txBody>
          <a:bodyPr/>
          <a:lstStyle/>
          <a:p>
            <a:pPr>
              <a:defRPr/>
            </a:pPr>
            <a:fld id="{B477A22F-F93C-0646-9FE8-47A526A4E0BC}" type="slidenum">
              <a:rPr lang="en-US" smtClean="0"/>
              <a:pPr>
                <a:defRPr/>
              </a:pPr>
              <a:t>25</a:t>
            </a:fld>
            <a:endParaRPr lang="en-US" dirty="0"/>
          </a:p>
        </p:txBody>
      </p:sp>
    </p:spTree>
    <p:extLst>
      <p:ext uri="{BB962C8B-B14F-4D97-AF65-F5344CB8AC3E}">
        <p14:creationId xmlns:p14="http://schemas.microsoft.com/office/powerpoint/2010/main" val="913666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26</a:t>
            </a:fld>
            <a:endParaRPr lang="en-US" dirty="0"/>
          </a:p>
        </p:txBody>
      </p:sp>
    </p:spTree>
    <p:extLst>
      <p:ext uri="{BB962C8B-B14F-4D97-AF65-F5344CB8AC3E}">
        <p14:creationId xmlns:p14="http://schemas.microsoft.com/office/powerpoint/2010/main" val="319633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809625" rtl="0" eaLnBrk="0" fontAlgn="base" latinLnBrk="0" hangingPunct="0">
              <a:lnSpc>
                <a:spcPct val="114000"/>
              </a:lnSpc>
              <a:spcBef>
                <a:spcPts val="200"/>
              </a:spcBef>
              <a:spcAft>
                <a:spcPts val="200"/>
              </a:spcAft>
              <a:buClrTx/>
              <a:buSzTx/>
              <a:buFontTx/>
              <a:buNone/>
              <a:tabLst/>
              <a:defRPr/>
            </a:pPr>
            <a:endParaRPr lang="da-DK" sz="1100" dirty="0" smtClean="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5</a:t>
            </a:fld>
            <a:endParaRPr lang="en-US" dirty="0"/>
          </a:p>
        </p:txBody>
      </p:sp>
    </p:spTree>
    <p:extLst>
      <p:ext uri="{BB962C8B-B14F-4D97-AF65-F5344CB8AC3E}">
        <p14:creationId xmlns:p14="http://schemas.microsoft.com/office/powerpoint/2010/main" val="3632448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809625" rtl="0" eaLnBrk="0" fontAlgn="base" latinLnBrk="0" hangingPunct="0">
              <a:lnSpc>
                <a:spcPct val="114000"/>
              </a:lnSpc>
              <a:spcBef>
                <a:spcPts val="200"/>
              </a:spcBef>
              <a:spcAft>
                <a:spcPts val="200"/>
              </a:spcAft>
              <a:buClrTx/>
              <a:buSzTx/>
              <a:buFontTx/>
              <a:buNone/>
              <a:tabLst/>
              <a:defRPr/>
            </a:pPr>
            <a:endParaRPr lang="da-DK" sz="1100" dirty="0" smtClean="0">
              <a:solidFill>
                <a:schemeClr val="tx1"/>
              </a:solidFill>
            </a:endParaRPr>
          </a:p>
        </p:txBody>
      </p:sp>
      <p:sp>
        <p:nvSpPr>
          <p:cNvPr id="4" name="Pladsholder til diasnummer 3"/>
          <p:cNvSpPr>
            <a:spLocks noGrp="1"/>
          </p:cNvSpPr>
          <p:nvPr>
            <p:ph type="sldNum" sz="quarter" idx="10"/>
          </p:nvPr>
        </p:nvSpPr>
        <p:spPr/>
        <p:txBody>
          <a:bodyPr/>
          <a:lstStyle/>
          <a:p>
            <a:pPr>
              <a:defRPr/>
            </a:pPr>
            <a:fld id="{B477A22F-F93C-0646-9FE8-47A526A4E0BC}" type="slidenum">
              <a:rPr lang="en-US" smtClean="0"/>
              <a:pPr>
                <a:defRPr/>
              </a:pPr>
              <a:t>27</a:t>
            </a:fld>
            <a:endParaRPr lang="en-US" dirty="0"/>
          </a:p>
        </p:txBody>
      </p:sp>
    </p:spTree>
    <p:extLst>
      <p:ext uri="{BB962C8B-B14F-4D97-AF65-F5344CB8AC3E}">
        <p14:creationId xmlns:p14="http://schemas.microsoft.com/office/powerpoint/2010/main" val="3517587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809625" rtl="0" eaLnBrk="0" fontAlgn="base" latinLnBrk="0" hangingPunct="0">
              <a:lnSpc>
                <a:spcPct val="114000"/>
              </a:lnSpc>
              <a:spcBef>
                <a:spcPts val="200"/>
              </a:spcBef>
              <a:spcAft>
                <a:spcPts val="200"/>
              </a:spcAft>
              <a:buClrTx/>
              <a:buSzTx/>
              <a:buFontTx/>
              <a:buNone/>
              <a:tabLst/>
              <a:defRPr/>
            </a:pPr>
            <a:endParaRPr lang="da-DK" sz="1100" dirty="0" smtClean="0">
              <a:solidFill>
                <a:schemeClr val="tx1"/>
              </a:solidFill>
            </a:endParaRPr>
          </a:p>
        </p:txBody>
      </p:sp>
      <p:sp>
        <p:nvSpPr>
          <p:cNvPr id="4" name="Pladsholder til diasnummer 3"/>
          <p:cNvSpPr>
            <a:spLocks noGrp="1"/>
          </p:cNvSpPr>
          <p:nvPr>
            <p:ph type="sldNum" sz="quarter" idx="10"/>
          </p:nvPr>
        </p:nvSpPr>
        <p:spPr/>
        <p:txBody>
          <a:bodyPr/>
          <a:lstStyle/>
          <a:p>
            <a:pPr>
              <a:defRPr/>
            </a:pPr>
            <a:fld id="{B477A22F-F93C-0646-9FE8-47A526A4E0BC}" type="slidenum">
              <a:rPr lang="en-US" smtClean="0"/>
              <a:pPr>
                <a:defRPr/>
              </a:pPr>
              <a:t>28</a:t>
            </a:fld>
            <a:endParaRPr lang="en-US" dirty="0"/>
          </a:p>
        </p:txBody>
      </p:sp>
    </p:spTree>
    <p:extLst>
      <p:ext uri="{BB962C8B-B14F-4D97-AF65-F5344CB8AC3E}">
        <p14:creationId xmlns:p14="http://schemas.microsoft.com/office/powerpoint/2010/main" val="4186486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4000"/>
              </a:lnSpc>
              <a:spcBef>
                <a:spcPts val="200"/>
              </a:spcBef>
              <a:spcAft>
                <a:spcPts val="200"/>
              </a:spcAft>
            </a:pPr>
            <a:endParaRPr lang="da-DK" sz="1100" dirty="0" smtClean="0">
              <a:solidFill>
                <a:schemeClr val="bg1"/>
              </a:solidFill>
              <a:latin typeface="+mn-lt"/>
              <a:cs typeface="Myriad Pro Light"/>
            </a:endParaRPr>
          </a:p>
        </p:txBody>
      </p:sp>
      <p:sp>
        <p:nvSpPr>
          <p:cNvPr id="4" name="Pladsholder til diasnummer 3"/>
          <p:cNvSpPr>
            <a:spLocks noGrp="1"/>
          </p:cNvSpPr>
          <p:nvPr>
            <p:ph type="sldNum" sz="quarter" idx="10"/>
          </p:nvPr>
        </p:nvSpPr>
        <p:spPr/>
        <p:txBody>
          <a:bodyPr/>
          <a:lstStyle/>
          <a:p>
            <a:pPr>
              <a:defRPr/>
            </a:pPr>
            <a:fld id="{B477A22F-F93C-0646-9FE8-47A526A4E0BC}" type="slidenum">
              <a:rPr lang="en-US" smtClean="0"/>
              <a:pPr>
                <a:defRPr/>
              </a:pPr>
              <a:t>29</a:t>
            </a:fld>
            <a:endParaRPr lang="en-US" dirty="0"/>
          </a:p>
        </p:txBody>
      </p:sp>
    </p:spTree>
    <p:extLst>
      <p:ext uri="{BB962C8B-B14F-4D97-AF65-F5344CB8AC3E}">
        <p14:creationId xmlns:p14="http://schemas.microsoft.com/office/powerpoint/2010/main" val="2748002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32</a:t>
            </a:fld>
            <a:endParaRPr lang="en-US" dirty="0"/>
          </a:p>
        </p:txBody>
      </p:sp>
    </p:spTree>
    <p:extLst>
      <p:ext uri="{BB962C8B-B14F-4D97-AF65-F5344CB8AC3E}">
        <p14:creationId xmlns:p14="http://schemas.microsoft.com/office/powerpoint/2010/main" val="364676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B477A22F-F93C-0646-9FE8-47A526A4E0BC}" type="slidenum">
              <a:rPr lang="en-US" smtClean="0"/>
              <a:pPr>
                <a:defRPr/>
              </a:pPr>
              <a:t>33</a:t>
            </a:fld>
            <a:endParaRPr lang="en-US" dirty="0"/>
          </a:p>
        </p:txBody>
      </p:sp>
    </p:spTree>
    <p:extLst>
      <p:ext uri="{BB962C8B-B14F-4D97-AF65-F5344CB8AC3E}">
        <p14:creationId xmlns:p14="http://schemas.microsoft.com/office/powerpoint/2010/main" val="305533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809625" rtl="0" eaLnBrk="0" fontAlgn="base" latinLnBrk="0" hangingPunct="0">
              <a:lnSpc>
                <a:spcPct val="114000"/>
              </a:lnSpc>
              <a:spcBef>
                <a:spcPts val="200"/>
              </a:spcBef>
              <a:spcAft>
                <a:spcPts val="200"/>
              </a:spcAft>
              <a:buClrTx/>
              <a:buSzTx/>
              <a:buFontTx/>
              <a:buNone/>
              <a:tabLst/>
              <a:defRPr/>
            </a:pPr>
            <a:endParaRPr lang="da-DK" sz="1100" dirty="0" smtClean="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6</a:t>
            </a:fld>
            <a:endParaRPr lang="en-US" dirty="0"/>
          </a:p>
        </p:txBody>
      </p:sp>
    </p:spTree>
    <p:extLst>
      <p:ext uri="{BB962C8B-B14F-4D97-AF65-F5344CB8AC3E}">
        <p14:creationId xmlns:p14="http://schemas.microsoft.com/office/powerpoint/2010/main" val="62421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7</a:t>
            </a:fld>
            <a:endParaRPr lang="en-US" dirty="0"/>
          </a:p>
        </p:txBody>
      </p:sp>
    </p:spTree>
    <p:extLst>
      <p:ext uri="{BB962C8B-B14F-4D97-AF65-F5344CB8AC3E}">
        <p14:creationId xmlns:p14="http://schemas.microsoft.com/office/powerpoint/2010/main" val="227335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100" dirty="0" smtClean="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8</a:t>
            </a:fld>
            <a:endParaRPr lang="en-US" dirty="0"/>
          </a:p>
        </p:txBody>
      </p:sp>
    </p:spTree>
    <p:extLst>
      <p:ext uri="{BB962C8B-B14F-4D97-AF65-F5344CB8AC3E}">
        <p14:creationId xmlns:p14="http://schemas.microsoft.com/office/powerpoint/2010/main" val="3422573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809625" rtl="0" eaLnBrk="0" fontAlgn="base" latinLnBrk="0" hangingPunct="0">
              <a:lnSpc>
                <a:spcPct val="100000"/>
              </a:lnSpc>
              <a:spcBef>
                <a:spcPct val="30000"/>
              </a:spcBef>
              <a:spcAft>
                <a:spcPct val="0"/>
              </a:spcAft>
              <a:buClrTx/>
              <a:buSzTx/>
              <a:buFontTx/>
              <a:buNone/>
              <a:tabLst/>
              <a:defRPr/>
            </a:pPr>
            <a:endParaRPr lang="da-DK" sz="1100" dirty="0" smtClean="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9</a:t>
            </a:fld>
            <a:endParaRPr lang="en-US" dirty="0"/>
          </a:p>
        </p:txBody>
      </p:sp>
    </p:spTree>
    <p:extLst>
      <p:ext uri="{BB962C8B-B14F-4D97-AF65-F5344CB8AC3E}">
        <p14:creationId xmlns:p14="http://schemas.microsoft.com/office/powerpoint/2010/main" val="311460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sz="1100" dirty="0" smtClean="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10</a:t>
            </a:fld>
            <a:endParaRPr lang="en-US" dirty="0"/>
          </a:p>
        </p:txBody>
      </p:sp>
    </p:spTree>
    <p:extLst>
      <p:ext uri="{BB962C8B-B14F-4D97-AF65-F5344CB8AC3E}">
        <p14:creationId xmlns:p14="http://schemas.microsoft.com/office/powerpoint/2010/main" val="171154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12</a:t>
            </a:fld>
            <a:endParaRPr lang="en-US" dirty="0"/>
          </a:p>
        </p:txBody>
      </p:sp>
    </p:spTree>
    <p:extLst>
      <p:ext uri="{BB962C8B-B14F-4D97-AF65-F5344CB8AC3E}">
        <p14:creationId xmlns:p14="http://schemas.microsoft.com/office/powerpoint/2010/main" val="137466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B477A22F-F93C-0646-9FE8-47A526A4E0BC}" type="slidenum">
              <a:rPr lang="en-US" smtClean="0"/>
              <a:pPr>
                <a:defRPr/>
              </a:pPr>
              <a:t>13</a:t>
            </a:fld>
            <a:endParaRPr lang="en-US" dirty="0"/>
          </a:p>
        </p:txBody>
      </p:sp>
    </p:spTree>
    <p:extLst>
      <p:ext uri="{BB962C8B-B14F-4D97-AF65-F5344CB8AC3E}">
        <p14:creationId xmlns:p14="http://schemas.microsoft.com/office/powerpoint/2010/main" val="839394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front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650975" cy="5715000"/>
          </a:xfrm>
          <a:prstGeom prst="rect">
            <a:avLst/>
          </a:prstGeom>
        </p:spPr>
      </p:pic>
      <p:sp>
        <p:nvSpPr>
          <p:cNvPr id="12" name="Text Placeholder 11"/>
          <p:cNvSpPr>
            <a:spLocks noGrp="1"/>
          </p:cNvSpPr>
          <p:nvPr>
            <p:ph type="body" sz="quarter" idx="14"/>
          </p:nvPr>
        </p:nvSpPr>
        <p:spPr>
          <a:xfrm>
            <a:off x="3762936" y="-12370"/>
            <a:ext cx="5888038" cy="1881188"/>
          </a:xfrm>
          <a:solidFill>
            <a:schemeClr val="accent1"/>
          </a:solidFill>
        </p:spPr>
        <p:txBody>
          <a:bodyPr/>
          <a:lstStyle>
            <a:lvl1pPr marL="0" indent="0">
              <a:buNone/>
              <a:defRPr>
                <a:solidFill>
                  <a:srgbClr val="FF0000"/>
                </a:solidFill>
              </a:defRPr>
            </a:lvl1pPr>
          </a:lstStyle>
          <a:p>
            <a:pPr lvl="0"/>
            <a:r>
              <a:rPr lang="en-US" smtClean="0"/>
              <a:t>Click to edit Master text styles</a:t>
            </a:r>
          </a:p>
        </p:txBody>
      </p:sp>
      <p:sp>
        <p:nvSpPr>
          <p:cNvPr id="17" name="Text Placeholder 7"/>
          <p:cNvSpPr>
            <a:spLocks noGrp="1"/>
          </p:cNvSpPr>
          <p:nvPr userDrawn="1">
            <p:ph type="body" sz="quarter" idx="13" hasCustomPrompt="1"/>
          </p:nvPr>
        </p:nvSpPr>
        <p:spPr>
          <a:xfrm>
            <a:off x="7359540" y="292430"/>
            <a:ext cx="1830394" cy="1335088"/>
          </a:xfrm>
        </p:spPr>
        <p:txBody>
          <a:bodyPr>
            <a:noAutofit/>
          </a:bodyPr>
          <a:lstStyle>
            <a:lvl1pPr marL="0" indent="0" algn="l">
              <a:lnSpc>
                <a:spcPct val="100000"/>
              </a:lnSpc>
              <a:spcBef>
                <a:spcPts val="0"/>
              </a:spcBef>
              <a:spcAft>
                <a:spcPts val="0"/>
              </a:spcAft>
              <a:buNone/>
              <a:defRPr sz="1400" baseline="0">
                <a:solidFill>
                  <a:schemeClr val="bg1"/>
                </a:solidFill>
              </a:defRPr>
            </a:lvl1pPr>
          </a:lstStyle>
          <a:p>
            <a:pPr lvl="0"/>
            <a:r>
              <a:rPr lang="en-US" dirty="0" smtClean="0"/>
              <a:t>CLIENT NAME DD/MM/YY</a:t>
            </a:r>
          </a:p>
        </p:txBody>
      </p:sp>
      <p:sp>
        <p:nvSpPr>
          <p:cNvPr id="19" name="Title 1"/>
          <p:cNvSpPr>
            <a:spLocks noGrp="1"/>
          </p:cNvSpPr>
          <p:nvPr userDrawn="1">
            <p:ph type="title" hasCustomPrompt="1"/>
          </p:nvPr>
        </p:nvSpPr>
        <p:spPr>
          <a:xfrm>
            <a:off x="4079772" y="292430"/>
            <a:ext cx="3001962" cy="936624"/>
          </a:xfrm>
          <a:prstGeom prst="rect">
            <a:avLst/>
          </a:prstGeom>
        </p:spPr>
        <p:txBody>
          <a:bodyPr/>
          <a:lstStyle>
            <a:lvl1pPr algn="l">
              <a:lnSpc>
                <a:spcPct val="100000"/>
              </a:lnSpc>
              <a:spcBef>
                <a:spcPts val="0"/>
              </a:spcBef>
              <a:spcAft>
                <a:spcPts val="0"/>
              </a:spcAft>
              <a:defRPr sz="2400" b="0" i="0" baseline="0">
                <a:solidFill>
                  <a:schemeClr val="bg1"/>
                </a:solidFill>
                <a:latin typeface="+mj-lt"/>
              </a:defRPr>
            </a:lvl1pPr>
          </a:lstStyle>
          <a:p>
            <a:r>
              <a:rPr lang="en-US" dirty="0" smtClean="0"/>
              <a:t>PRESENTATION TITLE</a:t>
            </a:r>
            <a:endParaRPr lang="en-US" dirty="0"/>
          </a:p>
        </p:txBody>
      </p:sp>
      <p:sp>
        <p:nvSpPr>
          <p:cNvPr id="20" name="Text Placeholder 7"/>
          <p:cNvSpPr>
            <a:spLocks noGrp="1"/>
          </p:cNvSpPr>
          <p:nvPr userDrawn="1">
            <p:ph type="body" sz="quarter" idx="12" hasCustomPrompt="1"/>
          </p:nvPr>
        </p:nvSpPr>
        <p:spPr>
          <a:xfrm>
            <a:off x="4079772" y="1222706"/>
            <a:ext cx="3001962" cy="404812"/>
          </a:xfrm>
        </p:spPr>
        <p:txBody>
          <a:bodyPr>
            <a:noAutofit/>
          </a:bodyPr>
          <a:lstStyle>
            <a:lvl1pPr marL="0" indent="0" algn="l">
              <a:lnSpc>
                <a:spcPct val="100000"/>
              </a:lnSpc>
              <a:spcBef>
                <a:spcPts val="0"/>
              </a:spcBef>
              <a:spcAft>
                <a:spcPts val="0"/>
              </a:spcAft>
              <a:buNone/>
              <a:defRPr sz="1400" baseline="0">
                <a:solidFill>
                  <a:schemeClr val="bg1"/>
                </a:solidFill>
              </a:defRPr>
            </a:lvl1pPr>
          </a:lstStyle>
          <a:p>
            <a:pPr lvl="0"/>
            <a:r>
              <a:rPr lang="en-US" dirty="0" smtClean="0"/>
              <a:t>TYPE OF REPORT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7588" y="292430"/>
            <a:ext cx="6097" cy="1341236"/>
          </a:xfrm>
          <a:prstGeom prst="rect">
            <a:avLst/>
          </a:prstGeom>
        </p:spPr>
      </p:pic>
      <p:pic>
        <p:nvPicPr>
          <p:cNvPr id="9" name="Picture 9"/>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8054138"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800400"/>
      </p:ext>
    </p:extLst>
  </p:cSld>
  <p:clrMapOvr>
    <a:masterClrMapping/>
  </p:clrMapOvr>
  <p:extLst mod="1">
    <p:ext uri="{DCECCB84-F9BA-43D5-87BE-67443E8EF086}">
      <p15:sldGuideLst xmlns="" xmlns:p15="http://schemas.microsoft.com/office/powerpoint/2012/main">
        <p15:guide id="1" orient="horz" pos="1800" userDrawn="1">
          <p15:clr>
            <a:srgbClr val="FBAE40"/>
          </p15:clr>
        </p15:guide>
        <p15:guide id="4" pos="30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ster Text  Blank Background">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4" name="Content Placeholder 3"/>
          <p:cNvSpPr>
            <a:spLocks noGrp="1"/>
          </p:cNvSpPr>
          <p:nvPr>
            <p:ph sz="quarter" idx="18" hasCustomPrompt="1"/>
          </p:nvPr>
        </p:nvSpPr>
        <p:spPr>
          <a:xfrm>
            <a:off x="457201" y="1181100"/>
            <a:ext cx="8232531" cy="4197350"/>
          </a:xfrm>
        </p:spPr>
        <p:txBody>
          <a:bodyPr/>
          <a:lstStyle>
            <a:lvl1pPr marL="342900" indent="-342900">
              <a:lnSpc>
                <a:spcPct val="150000"/>
              </a:lnSpc>
              <a:spcBef>
                <a:spcPts val="200"/>
              </a:spcBef>
              <a:spcAft>
                <a:spcPts val="200"/>
              </a:spcAft>
              <a:defRPr sz="1800" baseline="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7" name="Footer Placeholder 2"/>
          <p:cNvSpPr>
            <a:spLocks noGrp="1"/>
          </p:cNvSpPr>
          <p:nvPr>
            <p:ph type="ftr" sz="quarter" idx="19"/>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8" name="Slide Number Placeholder 3"/>
          <p:cNvSpPr>
            <a:spLocks noGrp="1"/>
          </p:cNvSpPr>
          <p:nvPr>
            <p:ph type="sldNum" sz="quarter" idx="20"/>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0F4E8FAD-635C-6F40-8E70-A9FAD54278EE}" type="slidenum">
              <a:rPr lang="en-US" smtClean="0"/>
              <a:pPr>
                <a:defRPr/>
              </a:pPr>
              <a:t>‹nr.›</a:t>
            </a:fld>
            <a:endParaRPr lang="en-US" dirty="0"/>
          </a:p>
        </p:txBody>
      </p:sp>
      <p:sp>
        <p:nvSpPr>
          <p:cNvPr id="9"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98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Two blocks 1">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marR="0" indent="0" algn="l" defTabSz="809625" rtl="0" eaLnBrk="0" fontAlgn="base" latinLnBrk="0" hangingPunct="0">
              <a:lnSpc>
                <a:spcPct val="120000"/>
              </a:lnSpc>
              <a:spcBef>
                <a:spcPts val="200"/>
              </a:spcBef>
              <a:spcAft>
                <a:spcPts val="200"/>
              </a:spcAft>
              <a:buClr>
                <a:schemeClr val="accent1"/>
              </a:buClr>
              <a:buSzPct val="100000"/>
              <a:buFontTx/>
              <a:buNone/>
              <a:tabLst/>
              <a:defRPr sz="900">
                <a:solidFill>
                  <a:schemeClr val="bg1">
                    <a:lumMod val="50000"/>
                  </a:schemeClr>
                </a:solidFill>
                <a:latin typeface="+mn-lt"/>
              </a:defRPr>
            </a:lvl1pPr>
          </a:lstStyle>
          <a:p>
            <a:pPr lvl="0"/>
            <a:r>
              <a:rPr lang="en-US" dirty="0" smtClean="0"/>
              <a:t>Slide header (Section title, etc…)</a:t>
            </a:r>
          </a:p>
        </p:txBody>
      </p:sp>
      <p:sp>
        <p:nvSpPr>
          <p:cNvPr id="4" name="Content Placeholder 3"/>
          <p:cNvSpPr>
            <a:spLocks noGrp="1"/>
          </p:cNvSpPr>
          <p:nvPr>
            <p:ph sz="quarter" idx="18" hasCustomPrompt="1"/>
          </p:nvPr>
        </p:nvSpPr>
        <p:spPr>
          <a:xfrm>
            <a:off x="457200" y="1181100"/>
            <a:ext cx="403250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8" name="Content Placeholder 3"/>
          <p:cNvSpPr>
            <a:spLocks noGrp="1"/>
          </p:cNvSpPr>
          <p:nvPr>
            <p:ph sz="quarter" idx="19" hasCustomPrompt="1"/>
          </p:nvPr>
        </p:nvSpPr>
        <p:spPr>
          <a:xfrm>
            <a:off x="4652963" y="1181100"/>
            <a:ext cx="4033837"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9" name="Footer Placeholder 2"/>
          <p:cNvSpPr>
            <a:spLocks noGrp="1"/>
          </p:cNvSpPr>
          <p:nvPr>
            <p:ph type="ftr" sz="quarter" idx="20"/>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0" name="Slide Number Placeholder 3"/>
          <p:cNvSpPr>
            <a:spLocks noGrp="1"/>
          </p:cNvSpPr>
          <p:nvPr>
            <p:ph type="sldNum" sz="quarter" idx="21"/>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746D2C1C-1571-A04A-9EBB-BE89F40C540B}" type="slidenum">
              <a:rPr lang="en-US" smtClean="0"/>
              <a:pPr>
                <a:defRPr/>
              </a:pPr>
              <a:t>‹nr.›</a:t>
            </a:fld>
            <a:endParaRPr lang="en-US" dirty="0"/>
          </a:p>
        </p:txBody>
      </p:sp>
      <p:sp>
        <p:nvSpPr>
          <p:cNvPr id="12"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95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 Three Blocks 3">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2" name="Content Placeholder 3"/>
          <p:cNvSpPr>
            <a:spLocks noGrp="1"/>
          </p:cNvSpPr>
          <p:nvPr>
            <p:ph sz="quarter" idx="21" hasCustomPrompt="1"/>
          </p:nvPr>
        </p:nvSpPr>
        <p:spPr>
          <a:xfrm>
            <a:off x="45720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0" name="Footer Placeholder 2"/>
          <p:cNvSpPr>
            <a:spLocks noGrp="1"/>
          </p:cNvSpPr>
          <p:nvPr>
            <p:ph type="ftr" sz="quarter" idx="23"/>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4" name="Slide Number Placeholder 3"/>
          <p:cNvSpPr>
            <a:spLocks noGrp="1"/>
          </p:cNvSpPr>
          <p:nvPr>
            <p:ph type="sldNum" sz="quarter" idx="24"/>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86BF4FA2-29E5-C94F-A5E3-58287744157B}" type="slidenum">
              <a:rPr lang="en-US" smtClean="0"/>
              <a:pPr>
                <a:defRPr/>
              </a:pPr>
              <a:t>‹nr.›</a:t>
            </a:fld>
            <a:endParaRPr lang="en-US" dirty="0"/>
          </a:p>
        </p:txBody>
      </p:sp>
      <p:sp>
        <p:nvSpPr>
          <p:cNvPr id="17"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8" name="Content Placeholder 6"/>
          <p:cNvSpPr>
            <a:spLocks noGrp="1"/>
          </p:cNvSpPr>
          <p:nvPr>
            <p:ph sz="quarter" idx="58" hasCustomPrompt="1"/>
          </p:nvPr>
        </p:nvSpPr>
        <p:spPr>
          <a:xfrm>
            <a:off x="3252785" y="1181100"/>
            <a:ext cx="5434015" cy="4197350"/>
          </a:xfrm>
          <a:noFill/>
        </p:spPr>
        <p:txBody>
          <a:bodyPr>
            <a:normAutofit/>
          </a:bodyPr>
          <a:lstStyle>
            <a:lvl1pPr marL="342900" marR="0" indent="-342900" algn="l" defTabSz="810433" rtl="0" eaLnBrk="1" fontAlgn="auto" latinLnBrk="0" hangingPunct="1">
              <a:lnSpc>
                <a:spcPct val="150000"/>
              </a:lnSpc>
              <a:spcBef>
                <a:spcPts val="200"/>
              </a:spcBef>
              <a:spcAft>
                <a:spcPts val="200"/>
              </a:spcAft>
              <a:buClr>
                <a:srgbClr val="E3323D"/>
              </a:buClr>
              <a:buSzPct val="100000"/>
              <a:buFontTx/>
              <a:buBlip>
                <a:blip r:embed="rId2"/>
              </a:buBlip>
              <a:tabLst/>
              <a:defRPr sz="1800">
                <a:solidFill>
                  <a:schemeClr val="tx1"/>
                </a:solidFill>
              </a:defRPr>
            </a:lvl1pPr>
            <a:lvl2pPr marL="685800" marR="0" indent="-342900" algn="l" defTabSz="810433" rtl="0" eaLnBrk="1" fontAlgn="auto" latinLnBrk="0" hangingPunct="1">
              <a:lnSpc>
                <a:spcPct val="150000"/>
              </a:lnSpc>
              <a:spcBef>
                <a:spcPts val="200"/>
              </a:spcBef>
              <a:spcAft>
                <a:spcPts val="200"/>
              </a:spcAft>
              <a:buClrTx/>
              <a:buSzPct val="100000"/>
              <a:buFontTx/>
              <a:buBlip>
                <a:blip r:embed="rId3"/>
              </a:buBlip>
              <a:tabLst/>
              <a:defRPr sz="16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First level</a:t>
            </a:r>
          </a:p>
          <a:p>
            <a:pPr lvl="1"/>
            <a:r>
              <a:rPr lang="en-US" dirty="0" smtClean="0"/>
              <a:t>Second level</a:t>
            </a:r>
          </a:p>
        </p:txBody>
      </p:sp>
      <p:pic>
        <p:nvPicPr>
          <p:cNvPr id="19"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9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 Three Blocks 3">
    <p:spTree>
      <p:nvGrpSpPr>
        <p:cNvPr id="1" name=""/>
        <p:cNvGrpSpPr/>
        <p:nvPr/>
      </p:nvGrpSpPr>
      <p:grpSpPr>
        <a:xfrm>
          <a:off x="0" y="0"/>
          <a:ext cx="0" cy="0"/>
          <a:chOff x="0" y="0"/>
          <a:chExt cx="0" cy="0"/>
        </a:xfrm>
      </p:grpSpPr>
      <p:sp>
        <p:nvSpPr>
          <p:cNvPr id="18" name="Content Placeholder 6"/>
          <p:cNvSpPr>
            <a:spLocks noGrp="1"/>
          </p:cNvSpPr>
          <p:nvPr>
            <p:ph sz="quarter" idx="58" hasCustomPrompt="1"/>
          </p:nvPr>
        </p:nvSpPr>
        <p:spPr>
          <a:xfrm>
            <a:off x="457200" y="1181100"/>
            <a:ext cx="5434015" cy="4197350"/>
          </a:xfrm>
          <a:noFill/>
        </p:spPr>
        <p:txBody>
          <a:bodyPr>
            <a:normAutofit/>
          </a:bodyPr>
          <a:lstStyle>
            <a:lvl1pPr marL="342900" marR="0" indent="-342900" algn="l" defTabSz="810433" rtl="0" eaLnBrk="1" fontAlgn="auto" latinLnBrk="0" hangingPunct="1">
              <a:lnSpc>
                <a:spcPct val="150000"/>
              </a:lnSpc>
              <a:spcBef>
                <a:spcPts val="200"/>
              </a:spcBef>
              <a:spcAft>
                <a:spcPts val="200"/>
              </a:spcAft>
              <a:buClr>
                <a:srgbClr val="E3323D"/>
              </a:buClr>
              <a:buSzPct val="100000"/>
              <a:buFontTx/>
              <a:buBlip>
                <a:blip r:embed="rId2"/>
              </a:buBlip>
              <a:tabLst/>
              <a:defRPr sz="1800">
                <a:solidFill>
                  <a:schemeClr val="tx1"/>
                </a:solidFill>
              </a:defRPr>
            </a:lvl1pPr>
            <a:lvl2pPr marL="685800" marR="0" indent="-342900" algn="l" defTabSz="810433" rtl="0" eaLnBrk="1" fontAlgn="auto" latinLnBrk="0" hangingPunct="1">
              <a:lnSpc>
                <a:spcPct val="150000"/>
              </a:lnSpc>
              <a:spcBef>
                <a:spcPts val="200"/>
              </a:spcBef>
              <a:spcAft>
                <a:spcPts val="200"/>
              </a:spcAft>
              <a:buClrTx/>
              <a:buSzPct val="100000"/>
              <a:buFontTx/>
              <a:buBlip>
                <a:blip r:embed="rId3"/>
              </a:buBlip>
              <a:tabLst/>
              <a:defRPr sz="16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First level</a:t>
            </a:r>
          </a:p>
          <a:p>
            <a:pPr lvl="1"/>
            <a:r>
              <a:rPr lang="en-US" dirty="0" smtClean="0"/>
              <a:t>Second level</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0" name="Footer Placeholder 2"/>
          <p:cNvSpPr>
            <a:spLocks noGrp="1"/>
          </p:cNvSpPr>
          <p:nvPr>
            <p:ph type="ftr" sz="quarter" idx="23"/>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4" name="Slide Number Placeholder 3"/>
          <p:cNvSpPr>
            <a:spLocks noGrp="1"/>
          </p:cNvSpPr>
          <p:nvPr>
            <p:ph type="sldNum" sz="quarter" idx="24"/>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86BF4FA2-29E5-C94F-A5E3-58287744157B}" type="slidenum">
              <a:rPr lang="en-US" smtClean="0"/>
              <a:pPr>
                <a:defRPr/>
              </a:pPr>
              <a:t>‹nr.›</a:t>
            </a:fld>
            <a:endParaRPr lang="en-US" dirty="0"/>
          </a:p>
        </p:txBody>
      </p:sp>
      <p:sp>
        <p:nvSpPr>
          <p:cNvPr id="16" name="Content Placeholder 3"/>
          <p:cNvSpPr>
            <a:spLocks noGrp="1"/>
          </p:cNvSpPr>
          <p:nvPr>
            <p:ph sz="quarter" idx="21" hasCustomPrompt="1"/>
          </p:nvPr>
        </p:nvSpPr>
        <p:spPr>
          <a:xfrm>
            <a:off x="605155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7"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9"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5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 Four Blocks 2">
    <p:spTree>
      <p:nvGrpSpPr>
        <p:cNvPr id="1" name=""/>
        <p:cNvGrpSpPr/>
        <p:nvPr/>
      </p:nvGrpSpPr>
      <p:grpSpPr>
        <a:xfrm>
          <a:off x="0" y="0"/>
          <a:ext cx="0" cy="0"/>
          <a:chOff x="0" y="0"/>
          <a:chExt cx="0" cy="0"/>
        </a:xfrm>
      </p:grpSpPr>
      <p:sp>
        <p:nvSpPr>
          <p:cNvPr id="10" name="Content Placeholder 6"/>
          <p:cNvSpPr>
            <a:spLocks noGrp="1"/>
          </p:cNvSpPr>
          <p:nvPr>
            <p:ph sz="quarter" idx="67" hasCustomPrompt="1"/>
          </p:nvPr>
        </p:nvSpPr>
        <p:spPr>
          <a:xfrm>
            <a:off x="457200" y="1181100"/>
            <a:ext cx="1850994" cy="4197350"/>
          </a:xfrm>
          <a:noFill/>
        </p:spPr>
        <p:txBody>
          <a:bodyPr>
            <a:normAutofit/>
          </a:bodyPr>
          <a:lstStyle>
            <a:lvl1pPr marL="342900" marR="0" indent="-342900" algn="l" defTabSz="810433" rtl="0" eaLnBrk="1" fontAlgn="auto" latinLnBrk="0" hangingPunct="1">
              <a:lnSpc>
                <a:spcPct val="150000"/>
              </a:lnSpc>
              <a:spcBef>
                <a:spcPts val="200"/>
              </a:spcBef>
              <a:spcAft>
                <a:spcPts val="200"/>
              </a:spcAft>
              <a:buClr>
                <a:srgbClr val="E3323D"/>
              </a:buClr>
              <a:buSzPct val="100000"/>
              <a:buFontTx/>
              <a:buBlip>
                <a:blip r:embed="rId2"/>
              </a:buBlip>
              <a:tabLst/>
              <a:defRPr sz="1800">
                <a:solidFill>
                  <a:schemeClr val="tx1"/>
                </a:solidFill>
              </a:defRPr>
            </a:lvl1pPr>
            <a:lvl2pPr marL="685800" marR="0" indent="-342900" algn="l" defTabSz="810433" rtl="0" eaLnBrk="1" fontAlgn="auto" latinLnBrk="0" hangingPunct="1">
              <a:lnSpc>
                <a:spcPct val="150000"/>
              </a:lnSpc>
              <a:spcBef>
                <a:spcPts val="200"/>
              </a:spcBef>
              <a:spcAft>
                <a:spcPts val="200"/>
              </a:spcAft>
              <a:buClrTx/>
              <a:buSzPct val="100000"/>
              <a:buFontTx/>
              <a:buBlip>
                <a:blip r:embed="rId3"/>
              </a:buBlip>
              <a:tabLst/>
              <a:defRPr sz="16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First level</a:t>
            </a:r>
          </a:p>
          <a:p>
            <a:pPr lvl="1"/>
            <a:r>
              <a:rPr lang="en-US" dirty="0" smtClean="0"/>
              <a:t>Second level</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72" name="Content Placeholder 6"/>
          <p:cNvSpPr>
            <a:spLocks noGrp="1"/>
          </p:cNvSpPr>
          <p:nvPr>
            <p:ph sz="quarter" idx="58" hasCustomPrompt="1"/>
          </p:nvPr>
        </p:nvSpPr>
        <p:spPr>
          <a:xfrm>
            <a:off x="2584992" y="1181100"/>
            <a:ext cx="6101808" cy="4197350"/>
          </a:xfrm>
          <a:noFill/>
        </p:spPr>
        <p:txBody>
          <a:bodyPr>
            <a:normAutofit/>
          </a:bodyPr>
          <a:lstStyle>
            <a:lvl1pPr marL="208236" marR="0" indent="-208236" algn="l" defTabSz="810433" rtl="0" eaLnBrk="1" fontAlgn="auto" latinLnBrk="0" hangingPunct="1">
              <a:lnSpc>
                <a:spcPct val="150000"/>
              </a:lnSpc>
              <a:spcBef>
                <a:spcPts val="200"/>
              </a:spcBef>
              <a:spcAft>
                <a:spcPts val="200"/>
              </a:spcAft>
              <a:buClr>
                <a:srgbClr val="E3323D"/>
              </a:buClr>
              <a:buSzPct val="100000"/>
              <a:buFontTx/>
              <a:buBlip>
                <a:blip r:embed="rId2"/>
              </a:buBlip>
              <a:tabLst/>
              <a:defRPr sz="1800">
                <a:solidFill>
                  <a:schemeClr val="tx1"/>
                </a:solidFill>
              </a:defRPr>
            </a:lvl1pPr>
            <a:lvl2pPr marL="405216" marR="0" indent="-196980" algn="l" defTabSz="810433" rtl="0" eaLnBrk="1" fontAlgn="auto" latinLnBrk="0" hangingPunct="1">
              <a:lnSpc>
                <a:spcPct val="150000"/>
              </a:lnSpc>
              <a:spcBef>
                <a:spcPts val="200"/>
              </a:spcBef>
              <a:spcAft>
                <a:spcPts val="200"/>
              </a:spcAft>
              <a:buClrTx/>
              <a:buSzPct val="100000"/>
              <a:buFontTx/>
              <a:buBlip>
                <a:blip r:embed="rId3"/>
              </a:buBlip>
              <a:tabLst/>
              <a:defRPr sz="16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First level</a:t>
            </a:r>
          </a:p>
          <a:p>
            <a:pPr lvl="1"/>
            <a:r>
              <a:rPr lang="en-US" dirty="0" smtClean="0"/>
              <a:t>Second level</a:t>
            </a:r>
          </a:p>
        </p:txBody>
      </p:sp>
      <p:sp>
        <p:nvSpPr>
          <p:cNvPr id="12" name="Footer Placeholder 2"/>
          <p:cNvSpPr>
            <a:spLocks noGrp="1"/>
          </p:cNvSpPr>
          <p:nvPr>
            <p:ph type="ftr" sz="quarter" idx="65"/>
          </p:nvPr>
        </p:nvSpPr>
        <p:spPr>
          <a:xfrm>
            <a:off x="228600" y="5461000"/>
            <a:ext cx="5821363" cy="84138"/>
          </a:xfrm>
        </p:spPr>
        <p:txBody>
          <a:bodyPr rIns="0" anchorCtr="0"/>
          <a:lstStyle>
            <a:lvl1pPr>
              <a:defRPr sz="900">
                <a:solidFill>
                  <a:schemeClr val="bg1">
                    <a:lumMod val="50000"/>
                  </a:schemeClr>
                </a:solidFill>
              </a:defRPr>
            </a:lvl1pPr>
          </a:lstStyle>
          <a:p>
            <a:pPr>
              <a:defRPr/>
            </a:pPr>
            <a:endParaRPr lang="en-US" dirty="0"/>
          </a:p>
        </p:txBody>
      </p:sp>
      <p:sp>
        <p:nvSpPr>
          <p:cNvPr id="13" name="Slide Number Placeholder 3"/>
          <p:cNvSpPr>
            <a:spLocks noGrp="1"/>
          </p:cNvSpPr>
          <p:nvPr>
            <p:ph type="sldNum" sz="quarter" idx="66"/>
          </p:nvPr>
        </p:nvSpPr>
        <p:spPr>
          <a:xfrm>
            <a:off x="8686800" y="5464175"/>
            <a:ext cx="227013" cy="80963"/>
          </a:xfrm>
        </p:spPr>
        <p:txBody>
          <a:bodyPr anchorCtr="0"/>
          <a:lstStyle>
            <a:lvl1pPr>
              <a:defRPr sz="900">
                <a:solidFill>
                  <a:schemeClr val="bg1">
                    <a:lumMod val="50000"/>
                  </a:schemeClr>
                </a:solidFill>
              </a:defRPr>
            </a:lvl1pPr>
          </a:lstStyle>
          <a:p>
            <a:pPr>
              <a:defRPr/>
            </a:pPr>
            <a:r>
              <a:rPr lang="en-US" dirty="0"/>
              <a:t> </a:t>
            </a:r>
            <a:fld id="{E6D4BAD6-18FA-8846-AB5F-6D7B7C59406A}" type="slidenum">
              <a:rPr lang="en-US"/>
              <a:pPr>
                <a:defRPr/>
              </a:pPr>
              <a:t>‹nr.›</a:t>
            </a:fld>
            <a:endParaRPr lang="en-US" dirty="0"/>
          </a:p>
        </p:txBody>
      </p:sp>
      <p:sp>
        <p:nvSpPr>
          <p:cNvPr id="14"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6"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62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Two Blocks 2">
    <p:spTree>
      <p:nvGrpSpPr>
        <p:cNvPr id="1" name=""/>
        <p:cNvGrpSpPr/>
        <p:nvPr/>
      </p:nvGrpSpPr>
      <p:grpSpPr>
        <a:xfrm>
          <a:off x="0" y="0"/>
          <a:ext cx="0" cy="0"/>
          <a:chOff x="0" y="0"/>
          <a:chExt cx="0" cy="0"/>
        </a:xfrm>
      </p:grpSpPr>
      <p:sp>
        <p:nvSpPr>
          <p:cNvPr id="8" name="Rectangle 7"/>
          <p:cNvSpPr/>
          <p:nvPr/>
        </p:nvSpPr>
        <p:spPr>
          <a:xfrm>
            <a:off x="-457200" y="1047750"/>
            <a:ext cx="200025" cy="13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0433" fontAlgn="auto">
              <a:spcBef>
                <a:spcPts val="0"/>
              </a:spcBef>
              <a:spcAft>
                <a:spcPts val="0"/>
              </a:spcAft>
              <a:defRPr/>
            </a:pPr>
            <a:endParaRPr lang="en-US" dirty="0"/>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9" name="Footer Placeholder 2"/>
          <p:cNvSpPr>
            <a:spLocks noGrp="1"/>
          </p:cNvSpPr>
          <p:nvPr>
            <p:ph type="ftr" sz="quarter" idx="59"/>
          </p:nvPr>
        </p:nvSpPr>
        <p:spPr>
          <a:xfrm>
            <a:off x="228600" y="5461000"/>
            <a:ext cx="5821363" cy="84138"/>
          </a:xfrm>
        </p:spPr>
        <p:txBody>
          <a:bodyPr rIns="0" anchorCtr="0"/>
          <a:lstStyle>
            <a:lvl1pPr>
              <a:defRPr sz="900">
                <a:solidFill>
                  <a:schemeClr val="bg1">
                    <a:lumMod val="50000"/>
                  </a:schemeClr>
                </a:solidFill>
              </a:defRPr>
            </a:lvl1pPr>
          </a:lstStyle>
          <a:p>
            <a:pPr>
              <a:defRPr/>
            </a:pPr>
            <a:endParaRPr lang="en-US" dirty="0"/>
          </a:p>
        </p:txBody>
      </p:sp>
      <p:sp>
        <p:nvSpPr>
          <p:cNvPr id="10" name="Slide Number Placeholder 3"/>
          <p:cNvSpPr>
            <a:spLocks noGrp="1"/>
          </p:cNvSpPr>
          <p:nvPr>
            <p:ph type="sldNum" sz="quarter" idx="60"/>
          </p:nvPr>
        </p:nvSpPr>
        <p:spPr>
          <a:xfrm>
            <a:off x="8686800" y="5464175"/>
            <a:ext cx="227013" cy="80963"/>
          </a:xfrm>
        </p:spPr>
        <p:txBody>
          <a:bodyPr anchorCtr="0"/>
          <a:lstStyle>
            <a:lvl1pPr>
              <a:defRPr sz="900">
                <a:solidFill>
                  <a:schemeClr val="bg1">
                    <a:lumMod val="50000"/>
                  </a:schemeClr>
                </a:solidFill>
              </a:defRPr>
            </a:lvl1pPr>
          </a:lstStyle>
          <a:p>
            <a:pPr>
              <a:defRPr/>
            </a:pPr>
            <a:r>
              <a:rPr lang="en-US" dirty="0"/>
              <a:t> </a:t>
            </a:r>
            <a:fld id="{66183332-A09C-5D45-B53A-398071C7AFCB}" type="slidenum">
              <a:rPr lang="en-US"/>
              <a:pPr>
                <a:defRPr/>
              </a:pPr>
              <a:t>‹nr.›</a:t>
            </a:fld>
            <a:endParaRPr lang="en-US" dirty="0"/>
          </a:p>
        </p:txBody>
      </p:sp>
      <p:sp>
        <p:nvSpPr>
          <p:cNvPr id="22" name="Content Placeholder 6"/>
          <p:cNvSpPr>
            <a:spLocks noGrp="1"/>
          </p:cNvSpPr>
          <p:nvPr>
            <p:ph sz="quarter" idx="55" hasCustomPrompt="1"/>
          </p:nvPr>
        </p:nvSpPr>
        <p:spPr>
          <a:xfrm>
            <a:off x="6837396" y="1181100"/>
            <a:ext cx="1849404" cy="4197350"/>
          </a:xfrm>
          <a:noFill/>
        </p:spPr>
        <p:txBody>
          <a:bodyPr>
            <a:normAutofit/>
          </a:bodyPr>
          <a:lstStyle>
            <a:lvl1pPr marL="208236" marR="0" indent="-208236" algn="l" defTabSz="810433" rtl="0" eaLnBrk="1" fontAlgn="auto" latinLnBrk="0" hangingPunct="1">
              <a:lnSpc>
                <a:spcPct val="150000"/>
              </a:lnSpc>
              <a:spcBef>
                <a:spcPts val="200"/>
              </a:spcBef>
              <a:spcAft>
                <a:spcPts val="200"/>
              </a:spcAft>
              <a:buClr>
                <a:srgbClr val="E3323D"/>
              </a:buClr>
              <a:buSzPct val="100000"/>
              <a:buFontTx/>
              <a:buBlip>
                <a:blip r:embed="rId2"/>
              </a:buBlip>
              <a:tabLst/>
              <a:defRPr sz="1800">
                <a:solidFill>
                  <a:schemeClr val="tx1"/>
                </a:solidFill>
              </a:defRPr>
            </a:lvl1pPr>
            <a:lvl2pPr marL="405216" marR="0" indent="-196980" algn="l" defTabSz="810433" rtl="0" eaLnBrk="1" fontAlgn="auto" latinLnBrk="0" hangingPunct="1">
              <a:lnSpc>
                <a:spcPct val="150000"/>
              </a:lnSpc>
              <a:spcBef>
                <a:spcPts val="200"/>
              </a:spcBef>
              <a:spcAft>
                <a:spcPts val="200"/>
              </a:spcAft>
              <a:buClrTx/>
              <a:buSzPct val="100000"/>
              <a:buFontTx/>
              <a:buBlip>
                <a:blip r:embed="rId3"/>
              </a:buBlip>
              <a:tabLst/>
              <a:defRPr sz="16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First level</a:t>
            </a:r>
          </a:p>
          <a:p>
            <a:pPr lvl="1"/>
            <a:r>
              <a:rPr lang="en-US" dirty="0" smtClean="0"/>
              <a:t>Second level</a:t>
            </a:r>
          </a:p>
        </p:txBody>
      </p:sp>
      <p:sp>
        <p:nvSpPr>
          <p:cNvPr id="23" name="Content Placeholder 6"/>
          <p:cNvSpPr>
            <a:spLocks noGrp="1"/>
          </p:cNvSpPr>
          <p:nvPr>
            <p:ph sz="quarter" idx="58" hasCustomPrompt="1"/>
          </p:nvPr>
        </p:nvSpPr>
        <p:spPr>
          <a:xfrm>
            <a:off x="457200" y="1181100"/>
            <a:ext cx="6101808" cy="4197350"/>
          </a:xfrm>
          <a:noFill/>
        </p:spPr>
        <p:txBody>
          <a:bodyPr>
            <a:normAutofit/>
          </a:bodyPr>
          <a:lstStyle>
            <a:lvl1pPr marL="342900" marR="0" indent="-342900" algn="l" defTabSz="810433" rtl="0" eaLnBrk="1" fontAlgn="auto" latinLnBrk="0" hangingPunct="1">
              <a:lnSpc>
                <a:spcPct val="150000"/>
              </a:lnSpc>
              <a:spcBef>
                <a:spcPts val="200"/>
              </a:spcBef>
              <a:spcAft>
                <a:spcPts val="200"/>
              </a:spcAft>
              <a:buClr>
                <a:srgbClr val="E3323D"/>
              </a:buClr>
              <a:buSzPct val="100000"/>
              <a:buFontTx/>
              <a:buBlip>
                <a:blip r:embed="rId2"/>
              </a:buBlip>
              <a:tabLst/>
              <a:defRPr sz="1800">
                <a:solidFill>
                  <a:schemeClr val="tx1"/>
                </a:solidFill>
              </a:defRPr>
            </a:lvl1pPr>
            <a:lvl2pPr marL="685800" marR="0" indent="-342900" algn="l" defTabSz="810433" rtl="0" eaLnBrk="1" fontAlgn="auto" latinLnBrk="0" hangingPunct="1">
              <a:lnSpc>
                <a:spcPct val="150000"/>
              </a:lnSpc>
              <a:spcBef>
                <a:spcPts val="200"/>
              </a:spcBef>
              <a:spcAft>
                <a:spcPts val="200"/>
              </a:spcAft>
              <a:buClrTx/>
              <a:buSzPct val="100000"/>
              <a:buFontTx/>
              <a:buBlip>
                <a:blip r:embed="rId3"/>
              </a:buBlip>
              <a:tabLst/>
              <a:defRPr sz="16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First level</a:t>
            </a:r>
          </a:p>
          <a:p>
            <a:pPr lvl="1"/>
            <a:r>
              <a:rPr lang="en-US" dirty="0" smtClean="0"/>
              <a:t>Second level</a:t>
            </a:r>
          </a:p>
        </p:txBody>
      </p:sp>
      <p:sp>
        <p:nvSpPr>
          <p:cNvPr id="12"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4"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64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Three Blocks 1">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4" name="Content Placeholder 3"/>
          <p:cNvSpPr>
            <a:spLocks noGrp="1"/>
          </p:cNvSpPr>
          <p:nvPr>
            <p:ph sz="quarter" idx="18" hasCustomPrompt="1"/>
          </p:nvPr>
        </p:nvSpPr>
        <p:spPr>
          <a:xfrm>
            <a:off x="457200" y="1181100"/>
            <a:ext cx="403250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8" name="Content Placeholder 3"/>
          <p:cNvSpPr>
            <a:spLocks noGrp="1"/>
          </p:cNvSpPr>
          <p:nvPr>
            <p:ph sz="quarter" idx="19" hasCustomPrompt="1"/>
          </p:nvPr>
        </p:nvSpPr>
        <p:spPr>
          <a:xfrm>
            <a:off x="4652963" y="1181100"/>
            <a:ext cx="4033837"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0" name="Content Placeholder 3"/>
          <p:cNvSpPr>
            <a:spLocks noGrp="1"/>
          </p:cNvSpPr>
          <p:nvPr>
            <p:ph sz="quarter" idx="20" hasCustomPrompt="1"/>
          </p:nvPr>
        </p:nvSpPr>
        <p:spPr>
          <a:xfrm>
            <a:off x="4652963" y="3367087"/>
            <a:ext cx="4033837"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2" name="Footer Placeholder 2"/>
          <p:cNvSpPr>
            <a:spLocks noGrp="1"/>
          </p:cNvSpPr>
          <p:nvPr>
            <p:ph type="ftr" sz="quarter" idx="21"/>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3" name="Slide Number Placeholder 3"/>
          <p:cNvSpPr>
            <a:spLocks noGrp="1"/>
          </p:cNvSpPr>
          <p:nvPr>
            <p:ph type="sldNum" sz="quarter" idx="22"/>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E01818EA-1E57-E042-B8B3-D3D539BDC29E}" type="slidenum">
              <a:rPr lang="en-US" smtClean="0"/>
              <a:pPr>
                <a:defRPr/>
              </a:pPr>
              <a:t>‹nr.›</a:t>
            </a:fld>
            <a:endParaRPr lang="en-US" dirty="0"/>
          </a:p>
        </p:txBody>
      </p:sp>
      <p:sp>
        <p:nvSpPr>
          <p:cNvPr id="14"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649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 Three Blocks 1">
    <p:spTree>
      <p:nvGrpSpPr>
        <p:cNvPr id="1" name=""/>
        <p:cNvGrpSpPr/>
        <p:nvPr/>
      </p:nvGrpSpPr>
      <p:grpSpPr>
        <a:xfrm>
          <a:off x="0" y="0"/>
          <a:ext cx="0" cy="0"/>
          <a:chOff x="0" y="0"/>
          <a:chExt cx="0" cy="0"/>
        </a:xfrm>
      </p:grpSpPr>
      <p:sp>
        <p:nvSpPr>
          <p:cNvPr id="14" name="Content Placeholder 6"/>
          <p:cNvSpPr>
            <a:spLocks noGrp="1"/>
          </p:cNvSpPr>
          <p:nvPr>
            <p:ph sz="quarter" idx="58" hasCustomPrompt="1"/>
          </p:nvPr>
        </p:nvSpPr>
        <p:spPr>
          <a:xfrm>
            <a:off x="457200" y="1181099"/>
            <a:ext cx="4035427" cy="2011363"/>
          </a:xfrm>
          <a:noFill/>
        </p:spPr>
        <p:txBody>
          <a:bodyPr>
            <a:normAutofit/>
          </a:bodyPr>
          <a:lstStyle>
            <a:lvl1pPr marL="342900" marR="0" indent="-342900" algn="l" defTabSz="810433" rtl="0" eaLnBrk="1" fontAlgn="auto" latinLnBrk="0" hangingPunct="1">
              <a:lnSpc>
                <a:spcPct val="150000"/>
              </a:lnSpc>
              <a:spcBef>
                <a:spcPts val="200"/>
              </a:spcBef>
              <a:spcAft>
                <a:spcPts val="200"/>
              </a:spcAft>
              <a:buClr>
                <a:srgbClr val="E3323D"/>
              </a:buClr>
              <a:buSzPct val="100000"/>
              <a:buFontTx/>
              <a:buBlip>
                <a:blip r:embed="rId2"/>
              </a:buBlip>
              <a:tabLst/>
              <a:defRPr sz="1800">
                <a:solidFill>
                  <a:schemeClr val="tx1"/>
                </a:solidFill>
              </a:defRPr>
            </a:lvl1pPr>
            <a:lvl2pPr marL="685800" marR="0" indent="-342900" algn="l" defTabSz="810433" rtl="0" eaLnBrk="1" fontAlgn="auto" latinLnBrk="0" hangingPunct="1">
              <a:lnSpc>
                <a:spcPct val="150000"/>
              </a:lnSpc>
              <a:spcBef>
                <a:spcPts val="200"/>
              </a:spcBef>
              <a:spcAft>
                <a:spcPts val="200"/>
              </a:spcAft>
              <a:buClrTx/>
              <a:buSzPct val="100000"/>
              <a:buFontTx/>
              <a:buBlip>
                <a:blip r:embed="rId3"/>
              </a:buBlip>
              <a:tabLst/>
              <a:defRPr sz="16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First level</a:t>
            </a:r>
          </a:p>
          <a:p>
            <a:pPr lvl="1"/>
            <a:r>
              <a:rPr lang="en-US" dirty="0" smtClean="0"/>
              <a:t>Second level</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4" name="Content Placeholder 3"/>
          <p:cNvSpPr>
            <a:spLocks noGrp="1"/>
          </p:cNvSpPr>
          <p:nvPr>
            <p:ph sz="quarter" idx="18" hasCustomPrompt="1"/>
          </p:nvPr>
        </p:nvSpPr>
        <p:spPr>
          <a:xfrm>
            <a:off x="4654296" y="1181100"/>
            <a:ext cx="403250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0" name="Content Placeholder 3"/>
          <p:cNvSpPr>
            <a:spLocks noGrp="1"/>
          </p:cNvSpPr>
          <p:nvPr>
            <p:ph sz="quarter" idx="20" hasCustomPrompt="1"/>
          </p:nvPr>
        </p:nvSpPr>
        <p:spPr>
          <a:xfrm>
            <a:off x="457200" y="3367087"/>
            <a:ext cx="4033837"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2" name="Footer Placeholder 2"/>
          <p:cNvSpPr>
            <a:spLocks noGrp="1"/>
          </p:cNvSpPr>
          <p:nvPr>
            <p:ph type="ftr" sz="quarter" idx="21"/>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3" name="Slide Number Placeholder 3"/>
          <p:cNvSpPr>
            <a:spLocks noGrp="1"/>
          </p:cNvSpPr>
          <p:nvPr>
            <p:ph type="sldNum" sz="quarter" idx="22"/>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E01818EA-1E57-E042-B8B3-D3D539BDC29E}" type="slidenum">
              <a:rPr lang="en-US" smtClean="0"/>
              <a:pPr>
                <a:defRPr/>
              </a:pPr>
              <a:t>‹nr.›</a:t>
            </a:fld>
            <a:endParaRPr lang="en-US" dirty="0"/>
          </a:p>
        </p:txBody>
      </p:sp>
      <p:sp>
        <p:nvSpPr>
          <p:cNvPr id="17"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8"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98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Three Blocks 2">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4" name="Content Placeholder 3"/>
          <p:cNvSpPr>
            <a:spLocks noGrp="1"/>
          </p:cNvSpPr>
          <p:nvPr>
            <p:ph sz="quarter" idx="18" hasCustomPrompt="1"/>
          </p:nvPr>
        </p:nvSpPr>
        <p:spPr>
          <a:xfrm>
            <a:off x="457200" y="1181100"/>
            <a:ext cx="5430838"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8" name="Content Placeholder 3"/>
          <p:cNvSpPr>
            <a:spLocks noGrp="1"/>
          </p:cNvSpPr>
          <p:nvPr>
            <p:ph sz="quarter" idx="19" hasCustomPrompt="1"/>
          </p:nvPr>
        </p:nvSpPr>
        <p:spPr>
          <a:xfrm>
            <a:off x="6051550"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0" name="Content Placeholder 3"/>
          <p:cNvSpPr>
            <a:spLocks noGrp="1"/>
          </p:cNvSpPr>
          <p:nvPr>
            <p:ph sz="quarter" idx="20" hasCustomPrompt="1"/>
          </p:nvPr>
        </p:nvSpPr>
        <p:spPr>
          <a:xfrm>
            <a:off x="6051550"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2" name="Footer Placeholder 2"/>
          <p:cNvSpPr>
            <a:spLocks noGrp="1"/>
          </p:cNvSpPr>
          <p:nvPr>
            <p:ph type="ftr" sz="quarter" idx="21"/>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3" name="Slide Number Placeholder 3"/>
          <p:cNvSpPr>
            <a:spLocks noGrp="1"/>
          </p:cNvSpPr>
          <p:nvPr>
            <p:ph type="sldNum" sz="quarter" idx="22"/>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C9E85F53-BE78-0648-A2B7-02274450A468}" type="slidenum">
              <a:rPr lang="en-US" smtClean="0"/>
              <a:pPr>
                <a:defRPr/>
              </a:pPr>
              <a:t>‹nr.›</a:t>
            </a:fld>
            <a:endParaRPr lang="en-US" dirty="0"/>
          </a:p>
        </p:txBody>
      </p:sp>
      <p:sp>
        <p:nvSpPr>
          <p:cNvPr id="14"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496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 Three Blocks 2">
    <p:spTree>
      <p:nvGrpSpPr>
        <p:cNvPr id="1" name=""/>
        <p:cNvGrpSpPr/>
        <p:nvPr/>
      </p:nvGrpSpPr>
      <p:grpSpPr>
        <a:xfrm>
          <a:off x="0" y="0"/>
          <a:ext cx="0" cy="0"/>
          <a:chOff x="0" y="0"/>
          <a:chExt cx="0" cy="0"/>
        </a:xfrm>
      </p:grpSpPr>
      <p:sp>
        <p:nvSpPr>
          <p:cNvPr id="16" name="Content Placeholder 3"/>
          <p:cNvSpPr>
            <a:spLocks noGrp="1"/>
          </p:cNvSpPr>
          <p:nvPr>
            <p:ph sz="quarter" idx="23" hasCustomPrompt="1"/>
          </p:nvPr>
        </p:nvSpPr>
        <p:spPr>
          <a:xfrm>
            <a:off x="457200" y="1181099"/>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4" name="Content Placeholder 3"/>
          <p:cNvSpPr>
            <a:spLocks noGrp="1"/>
          </p:cNvSpPr>
          <p:nvPr>
            <p:ph sz="quarter" idx="18" hasCustomPrompt="1"/>
          </p:nvPr>
        </p:nvSpPr>
        <p:spPr>
          <a:xfrm>
            <a:off x="3255962" y="1181100"/>
            <a:ext cx="5430838"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2" name="Footer Placeholder 2"/>
          <p:cNvSpPr>
            <a:spLocks noGrp="1"/>
          </p:cNvSpPr>
          <p:nvPr>
            <p:ph type="ftr" sz="quarter" idx="21"/>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3" name="Slide Number Placeholder 3"/>
          <p:cNvSpPr>
            <a:spLocks noGrp="1"/>
          </p:cNvSpPr>
          <p:nvPr>
            <p:ph type="sldNum" sz="quarter" idx="22"/>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C9E85F53-BE78-0648-A2B7-02274450A468}" type="slidenum">
              <a:rPr lang="en-US" smtClean="0"/>
              <a:pPr>
                <a:defRPr/>
              </a:pPr>
              <a:t>‹nr.›</a:t>
            </a:fld>
            <a:endParaRPr lang="en-US" dirty="0"/>
          </a:p>
        </p:txBody>
      </p:sp>
      <p:sp>
        <p:nvSpPr>
          <p:cNvPr id="17" name="Content Placeholder 3"/>
          <p:cNvSpPr>
            <a:spLocks noGrp="1"/>
          </p:cNvSpPr>
          <p:nvPr>
            <p:ph sz="quarter" idx="24" hasCustomPrompt="1"/>
          </p:nvPr>
        </p:nvSpPr>
        <p:spPr>
          <a:xfrm>
            <a:off x="457200"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8"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8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front p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 y="-1"/>
            <a:ext cx="2283619" cy="1902619"/>
          </a:xfrm>
        </p:spPr>
        <p:txBody>
          <a:bodyPr/>
          <a:lstStyle/>
          <a:p>
            <a:r>
              <a:rPr lang="en-US" dirty="0" smtClean="0"/>
              <a:t>Click icon to add picture</a:t>
            </a:r>
            <a:endParaRPr lang="en-US" dirty="0"/>
          </a:p>
        </p:txBody>
      </p:sp>
      <p:sp>
        <p:nvSpPr>
          <p:cNvPr id="25" name="Picture Placeholder 2"/>
          <p:cNvSpPr>
            <a:spLocks noGrp="1"/>
          </p:cNvSpPr>
          <p:nvPr>
            <p:ph type="pic" sz="quarter" idx="16"/>
          </p:nvPr>
        </p:nvSpPr>
        <p:spPr>
          <a:xfrm>
            <a:off x="2286793" y="-1"/>
            <a:ext cx="2283619" cy="1902619"/>
          </a:xfrm>
        </p:spPr>
        <p:txBody>
          <a:bodyPr/>
          <a:lstStyle/>
          <a:p>
            <a:r>
              <a:rPr lang="en-US" dirty="0" smtClean="0"/>
              <a:t>Click icon to add picture</a:t>
            </a:r>
            <a:endParaRPr lang="en-US" dirty="0"/>
          </a:p>
        </p:txBody>
      </p:sp>
      <p:sp>
        <p:nvSpPr>
          <p:cNvPr id="26" name="Picture Placeholder 2"/>
          <p:cNvSpPr>
            <a:spLocks noGrp="1"/>
          </p:cNvSpPr>
          <p:nvPr>
            <p:ph type="pic" sz="quarter" idx="17"/>
          </p:nvPr>
        </p:nvSpPr>
        <p:spPr>
          <a:xfrm>
            <a:off x="4573587" y="-1"/>
            <a:ext cx="2283619" cy="1902619"/>
          </a:xfrm>
        </p:spPr>
        <p:txBody>
          <a:bodyPr/>
          <a:lstStyle/>
          <a:p>
            <a:r>
              <a:rPr lang="en-US" dirty="0" smtClean="0"/>
              <a:t>Click icon to add picture</a:t>
            </a:r>
            <a:endParaRPr lang="en-US" dirty="0"/>
          </a:p>
        </p:txBody>
      </p:sp>
      <p:sp>
        <p:nvSpPr>
          <p:cNvPr id="27" name="Picture Placeholder 2"/>
          <p:cNvSpPr>
            <a:spLocks noGrp="1"/>
          </p:cNvSpPr>
          <p:nvPr>
            <p:ph type="pic" sz="quarter" idx="18"/>
          </p:nvPr>
        </p:nvSpPr>
        <p:spPr>
          <a:xfrm>
            <a:off x="6860381" y="0"/>
            <a:ext cx="2283619" cy="1902619"/>
          </a:xfrm>
        </p:spPr>
        <p:txBody>
          <a:bodyPr/>
          <a:lstStyle/>
          <a:p>
            <a:r>
              <a:rPr lang="en-US" dirty="0" smtClean="0"/>
              <a:t>Click icon to add picture</a:t>
            </a:r>
            <a:endParaRPr lang="en-US" dirty="0"/>
          </a:p>
        </p:txBody>
      </p:sp>
      <p:sp>
        <p:nvSpPr>
          <p:cNvPr id="28" name="Picture Placeholder 2"/>
          <p:cNvSpPr>
            <a:spLocks noGrp="1"/>
          </p:cNvSpPr>
          <p:nvPr>
            <p:ph type="pic" sz="quarter" idx="19"/>
          </p:nvPr>
        </p:nvSpPr>
        <p:spPr>
          <a:xfrm>
            <a:off x="-1" y="1902618"/>
            <a:ext cx="2283619" cy="1902619"/>
          </a:xfrm>
        </p:spPr>
        <p:txBody>
          <a:bodyPr/>
          <a:lstStyle/>
          <a:p>
            <a:r>
              <a:rPr lang="en-US" dirty="0" smtClean="0"/>
              <a:t>Click icon to add picture</a:t>
            </a:r>
            <a:endParaRPr lang="en-US" dirty="0"/>
          </a:p>
        </p:txBody>
      </p:sp>
      <p:sp>
        <p:nvSpPr>
          <p:cNvPr id="29" name="Picture Placeholder 2"/>
          <p:cNvSpPr>
            <a:spLocks noGrp="1"/>
          </p:cNvSpPr>
          <p:nvPr>
            <p:ph type="pic" sz="quarter" idx="20"/>
          </p:nvPr>
        </p:nvSpPr>
        <p:spPr>
          <a:xfrm>
            <a:off x="2286793" y="1902618"/>
            <a:ext cx="2283619" cy="1902619"/>
          </a:xfrm>
        </p:spPr>
        <p:txBody>
          <a:bodyPr/>
          <a:lstStyle/>
          <a:p>
            <a:r>
              <a:rPr lang="en-US" dirty="0" smtClean="0"/>
              <a:t>Click icon to add picture</a:t>
            </a:r>
            <a:endParaRPr lang="en-US" dirty="0"/>
          </a:p>
        </p:txBody>
      </p:sp>
      <p:sp>
        <p:nvSpPr>
          <p:cNvPr id="30" name="Picture Placeholder 2"/>
          <p:cNvSpPr>
            <a:spLocks noGrp="1"/>
          </p:cNvSpPr>
          <p:nvPr>
            <p:ph type="pic" sz="quarter" idx="21"/>
          </p:nvPr>
        </p:nvSpPr>
        <p:spPr>
          <a:xfrm>
            <a:off x="4573587" y="1902618"/>
            <a:ext cx="2283619" cy="1902619"/>
          </a:xfrm>
        </p:spPr>
        <p:txBody>
          <a:bodyPr/>
          <a:lstStyle/>
          <a:p>
            <a:r>
              <a:rPr lang="en-US" dirty="0" smtClean="0"/>
              <a:t>Click icon to add picture</a:t>
            </a:r>
            <a:endParaRPr lang="en-US" dirty="0"/>
          </a:p>
        </p:txBody>
      </p:sp>
      <p:sp>
        <p:nvSpPr>
          <p:cNvPr id="31" name="Picture Placeholder 2"/>
          <p:cNvSpPr>
            <a:spLocks noGrp="1"/>
          </p:cNvSpPr>
          <p:nvPr>
            <p:ph type="pic" sz="quarter" idx="22"/>
          </p:nvPr>
        </p:nvSpPr>
        <p:spPr>
          <a:xfrm>
            <a:off x="6860381" y="1902618"/>
            <a:ext cx="2283619" cy="1902619"/>
          </a:xfrm>
        </p:spPr>
        <p:txBody>
          <a:bodyPr/>
          <a:lstStyle/>
          <a:p>
            <a:r>
              <a:rPr lang="en-US" dirty="0" smtClean="0"/>
              <a:t>Click icon to add picture</a:t>
            </a:r>
            <a:endParaRPr lang="en-US" dirty="0"/>
          </a:p>
        </p:txBody>
      </p:sp>
      <p:sp>
        <p:nvSpPr>
          <p:cNvPr id="32" name="Picture Placeholder 2"/>
          <p:cNvSpPr>
            <a:spLocks noGrp="1"/>
          </p:cNvSpPr>
          <p:nvPr>
            <p:ph type="pic" sz="quarter" idx="23"/>
          </p:nvPr>
        </p:nvSpPr>
        <p:spPr>
          <a:xfrm>
            <a:off x="-1" y="3805237"/>
            <a:ext cx="2283619" cy="1902619"/>
          </a:xfrm>
        </p:spPr>
        <p:txBody>
          <a:bodyPr/>
          <a:lstStyle/>
          <a:p>
            <a:r>
              <a:rPr lang="en-US" dirty="0" smtClean="0"/>
              <a:t>Click icon to add picture</a:t>
            </a:r>
            <a:endParaRPr lang="en-US" dirty="0"/>
          </a:p>
        </p:txBody>
      </p:sp>
      <p:sp>
        <p:nvSpPr>
          <p:cNvPr id="33" name="Picture Placeholder 2"/>
          <p:cNvSpPr>
            <a:spLocks noGrp="1"/>
          </p:cNvSpPr>
          <p:nvPr>
            <p:ph type="pic" sz="quarter" idx="24"/>
          </p:nvPr>
        </p:nvSpPr>
        <p:spPr>
          <a:xfrm>
            <a:off x="2286793" y="3805237"/>
            <a:ext cx="2283619" cy="1902619"/>
          </a:xfrm>
        </p:spPr>
        <p:txBody>
          <a:bodyPr/>
          <a:lstStyle/>
          <a:p>
            <a:r>
              <a:rPr lang="en-US" dirty="0" smtClean="0"/>
              <a:t>Click icon to add picture</a:t>
            </a:r>
            <a:endParaRPr lang="en-US" dirty="0"/>
          </a:p>
        </p:txBody>
      </p:sp>
      <p:sp>
        <p:nvSpPr>
          <p:cNvPr id="34" name="Picture Placeholder 2"/>
          <p:cNvSpPr>
            <a:spLocks noGrp="1"/>
          </p:cNvSpPr>
          <p:nvPr>
            <p:ph type="pic" sz="quarter" idx="25"/>
          </p:nvPr>
        </p:nvSpPr>
        <p:spPr>
          <a:xfrm>
            <a:off x="4573587" y="3805237"/>
            <a:ext cx="2283619" cy="1902619"/>
          </a:xfrm>
        </p:spPr>
        <p:txBody>
          <a:bodyPr/>
          <a:lstStyle/>
          <a:p>
            <a:r>
              <a:rPr lang="en-US" dirty="0" smtClean="0"/>
              <a:t>Click icon to add picture</a:t>
            </a:r>
            <a:endParaRPr lang="en-US" dirty="0"/>
          </a:p>
        </p:txBody>
      </p:sp>
      <p:sp>
        <p:nvSpPr>
          <p:cNvPr id="35" name="Picture Placeholder 2"/>
          <p:cNvSpPr>
            <a:spLocks noGrp="1"/>
          </p:cNvSpPr>
          <p:nvPr>
            <p:ph type="pic" sz="quarter" idx="26"/>
          </p:nvPr>
        </p:nvSpPr>
        <p:spPr>
          <a:xfrm>
            <a:off x="6860381" y="3805237"/>
            <a:ext cx="2283619" cy="1902619"/>
          </a:xfrm>
        </p:spPr>
        <p:txBody>
          <a:bodyPr/>
          <a:lstStyle/>
          <a:p>
            <a:r>
              <a:rPr lang="en-US" dirty="0" smtClean="0"/>
              <a:t>Click icon to add picture</a:t>
            </a:r>
            <a:endParaRPr lang="en-US" dirty="0"/>
          </a:p>
        </p:txBody>
      </p:sp>
      <p:sp>
        <p:nvSpPr>
          <p:cNvPr id="12" name="Text Placeholder 11"/>
          <p:cNvSpPr>
            <a:spLocks noGrp="1"/>
          </p:cNvSpPr>
          <p:nvPr>
            <p:ph type="body" sz="quarter" idx="14"/>
          </p:nvPr>
        </p:nvSpPr>
        <p:spPr>
          <a:xfrm>
            <a:off x="0" y="509588"/>
            <a:ext cx="5888038" cy="1881188"/>
          </a:xfrm>
          <a:solidFill>
            <a:schemeClr val="accent1"/>
          </a:solidFill>
        </p:spPr>
        <p:txBody>
          <a:bodyPr/>
          <a:lstStyle>
            <a:lvl1pPr marL="0" indent="0">
              <a:buNone/>
              <a:defRPr>
                <a:solidFill>
                  <a:schemeClr val="accent1"/>
                </a:solidFill>
              </a:defRPr>
            </a:lvl1pPr>
          </a:lstStyle>
          <a:p>
            <a:pPr lvl="0"/>
            <a:r>
              <a:rPr lang="en-US" smtClean="0"/>
              <a:t>Click to edit Master text styles</a:t>
            </a:r>
          </a:p>
        </p:txBody>
      </p:sp>
      <p:sp>
        <p:nvSpPr>
          <p:cNvPr id="17" name="Text Placeholder 7"/>
          <p:cNvSpPr>
            <a:spLocks noGrp="1"/>
          </p:cNvSpPr>
          <p:nvPr userDrawn="1">
            <p:ph type="body" sz="quarter" idx="13" hasCustomPrompt="1"/>
          </p:nvPr>
        </p:nvSpPr>
        <p:spPr>
          <a:xfrm>
            <a:off x="3738556" y="779463"/>
            <a:ext cx="1830394" cy="1335088"/>
          </a:xfrm>
        </p:spPr>
        <p:txBody>
          <a:bodyPr>
            <a:noAutofit/>
          </a:bodyPr>
          <a:lstStyle>
            <a:lvl1pPr marL="0" indent="0" algn="l">
              <a:lnSpc>
                <a:spcPct val="100000"/>
              </a:lnSpc>
              <a:spcBef>
                <a:spcPts val="0"/>
              </a:spcBef>
              <a:spcAft>
                <a:spcPts val="0"/>
              </a:spcAft>
              <a:buNone/>
              <a:defRPr sz="1400" baseline="0">
                <a:solidFill>
                  <a:schemeClr val="bg1"/>
                </a:solidFill>
              </a:defRPr>
            </a:lvl1pPr>
          </a:lstStyle>
          <a:p>
            <a:pPr lvl="0"/>
            <a:r>
              <a:rPr lang="en-US" dirty="0" smtClean="0"/>
              <a:t>CLIENT NAME DD/MM/YY</a:t>
            </a:r>
          </a:p>
        </p:txBody>
      </p:sp>
      <p:sp>
        <p:nvSpPr>
          <p:cNvPr id="19" name="Title 1"/>
          <p:cNvSpPr>
            <a:spLocks noGrp="1"/>
          </p:cNvSpPr>
          <p:nvPr userDrawn="1">
            <p:ph type="title" hasCustomPrompt="1"/>
          </p:nvPr>
        </p:nvSpPr>
        <p:spPr>
          <a:xfrm>
            <a:off x="458788" y="779463"/>
            <a:ext cx="3001962" cy="936624"/>
          </a:xfrm>
          <a:prstGeom prst="rect">
            <a:avLst/>
          </a:prstGeom>
        </p:spPr>
        <p:txBody>
          <a:bodyPr/>
          <a:lstStyle>
            <a:lvl1pPr algn="l">
              <a:lnSpc>
                <a:spcPct val="100000"/>
              </a:lnSpc>
              <a:spcBef>
                <a:spcPts val="0"/>
              </a:spcBef>
              <a:spcAft>
                <a:spcPts val="0"/>
              </a:spcAft>
              <a:defRPr sz="2400" b="0" i="0" baseline="0">
                <a:solidFill>
                  <a:schemeClr val="bg1"/>
                </a:solidFill>
                <a:latin typeface="+mj-lt"/>
              </a:defRPr>
            </a:lvl1pPr>
          </a:lstStyle>
          <a:p>
            <a:r>
              <a:rPr lang="en-US" dirty="0" smtClean="0"/>
              <a:t>PRESENTATION TITLE</a:t>
            </a:r>
            <a:endParaRPr lang="en-US" dirty="0"/>
          </a:p>
        </p:txBody>
      </p:sp>
      <p:sp>
        <p:nvSpPr>
          <p:cNvPr id="20" name="Text Placeholder 7"/>
          <p:cNvSpPr>
            <a:spLocks noGrp="1"/>
          </p:cNvSpPr>
          <p:nvPr userDrawn="1">
            <p:ph type="body" sz="quarter" idx="12" hasCustomPrompt="1"/>
          </p:nvPr>
        </p:nvSpPr>
        <p:spPr>
          <a:xfrm>
            <a:off x="458788" y="1709739"/>
            <a:ext cx="3001962" cy="404812"/>
          </a:xfrm>
        </p:spPr>
        <p:txBody>
          <a:bodyPr>
            <a:noAutofit/>
          </a:bodyPr>
          <a:lstStyle>
            <a:lvl1pPr marL="0" indent="0" algn="l">
              <a:lnSpc>
                <a:spcPct val="100000"/>
              </a:lnSpc>
              <a:spcBef>
                <a:spcPts val="0"/>
              </a:spcBef>
              <a:spcAft>
                <a:spcPts val="0"/>
              </a:spcAft>
              <a:buNone/>
              <a:defRPr sz="1400" baseline="0">
                <a:solidFill>
                  <a:schemeClr val="bg1"/>
                </a:solidFill>
              </a:defRPr>
            </a:lvl1pPr>
          </a:lstStyle>
          <a:p>
            <a:pPr lvl="0"/>
            <a:r>
              <a:rPr lang="en-US" dirty="0" smtClean="0"/>
              <a:t>TYPE OF REPORT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6604" y="779463"/>
            <a:ext cx="6097" cy="1341236"/>
          </a:xfrm>
          <a:prstGeom prst="rect">
            <a:avLst/>
          </a:prstGeom>
        </p:spPr>
      </p:pic>
      <p:pic>
        <p:nvPicPr>
          <p:cNvPr id="21"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8054138"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538777"/>
      </p:ext>
    </p:extLst>
  </p:cSld>
  <p:clrMapOvr>
    <a:masterClrMapping/>
  </p:clrMapOvr>
  <p:extLst mod="1">
    <p:ext uri="{DCECCB84-F9BA-43D5-87BE-67443E8EF086}">
      <p15:sldGuideLst xmlns="" xmlns:p15="http://schemas.microsoft.com/office/powerpoint/2012/main">
        <p15:guide id="1" orient="horz" pos="1800" userDrawn="1">
          <p15:clr>
            <a:srgbClr val="FBAE40"/>
          </p15:clr>
        </p15:guide>
        <p15:guide id="4" pos="30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Three Blocks 3">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8" name="Content Placeholder 3"/>
          <p:cNvSpPr>
            <a:spLocks noGrp="1"/>
          </p:cNvSpPr>
          <p:nvPr>
            <p:ph sz="quarter" idx="19" hasCustomPrompt="1"/>
          </p:nvPr>
        </p:nvSpPr>
        <p:spPr>
          <a:xfrm>
            <a:off x="605155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2" name="Content Placeholder 3"/>
          <p:cNvSpPr>
            <a:spLocks noGrp="1"/>
          </p:cNvSpPr>
          <p:nvPr>
            <p:ph sz="quarter" idx="21" hasCustomPrompt="1"/>
          </p:nvPr>
        </p:nvSpPr>
        <p:spPr>
          <a:xfrm>
            <a:off x="45720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3" name="Content Placeholder 3"/>
          <p:cNvSpPr>
            <a:spLocks noGrp="1"/>
          </p:cNvSpPr>
          <p:nvPr>
            <p:ph sz="quarter" idx="22" hasCustomPrompt="1"/>
          </p:nvPr>
        </p:nvSpPr>
        <p:spPr>
          <a:xfrm>
            <a:off x="3254375"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0" name="Footer Placeholder 2"/>
          <p:cNvSpPr>
            <a:spLocks noGrp="1"/>
          </p:cNvSpPr>
          <p:nvPr>
            <p:ph type="ftr" sz="quarter" idx="23"/>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4" name="Slide Number Placeholder 3"/>
          <p:cNvSpPr>
            <a:spLocks noGrp="1"/>
          </p:cNvSpPr>
          <p:nvPr>
            <p:ph type="sldNum" sz="quarter" idx="24"/>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86BF4FA2-29E5-C94F-A5E3-58287744157B}" type="slidenum">
              <a:rPr lang="en-US" smtClean="0"/>
              <a:pPr>
                <a:defRPr/>
              </a:pPr>
              <a:t>‹nr.›</a:t>
            </a:fld>
            <a:endParaRPr lang="en-US" dirty="0"/>
          </a:p>
        </p:txBody>
      </p:sp>
      <p:sp>
        <p:nvSpPr>
          <p:cNvPr id="16"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89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Four Blocks 1">
    <p:spTree>
      <p:nvGrpSpPr>
        <p:cNvPr id="1" name=""/>
        <p:cNvGrpSpPr/>
        <p:nvPr/>
      </p:nvGrpSpPr>
      <p:grpSpPr>
        <a:xfrm>
          <a:off x="0" y="0"/>
          <a:ext cx="0" cy="0"/>
          <a:chOff x="0" y="0"/>
          <a:chExt cx="0" cy="0"/>
        </a:xfrm>
      </p:grpSpPr>
      <p:sp>
        <p:nvSpPr>
          <p:cNvPr id="16" name="Content Placeholder 3"/>
          <p:cNvSpPr>
            <a:spLocks noGrp="1"/>
          </p:cNvSpPr>
          <p:nvPr>
            <p:ph sz="quarter" idx="24" hasCustomPrompt="1"/>
          </p:nvPr>
        </p:nvSpPr>
        <p:spPr>
          <a:xfrm>
            <a:off x="457200" y="3367087"/>
            <a:ext cx="5430838"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8" name="Content Placeholder 3"/>
          <p:cNvSpPr>
            <a:spLocks noGrp="1"/>
          </p:cNvSpPr>
          <p:nvPr>
            <p:ph sz="quarter" idx="19" hasCustomPrompt="1"/>
          </p:nvPr>
        </p:nvSpPr>
        <p:spPr>
          <a:xfrm>
            <a:off x="6051550"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0" name="Content Placeholder 3"/>
          <p:cNvSpPr>
            <a:spLocks noGrp="1"/>
          </p:cNvSpPr>
          <p:nvPr>
            <p:ph sz="quarter" idx="20" hasCustomPrompt="1"/>
          </p:nvPr>
        </p:nvSpPr>
        <p:spPr>
          <a:xfrm>
            <a:off x="6051550"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2" name="Content Placeholder 3"/>
          <p:cNvSpPr>
            <a:spLocks noGrp="1"/>
          </p:cNvSpPr>
          <p:nvPr>
            <p:ph sz="quarter" idx="21" hasCustomPrompt="1"/>
          </p:nvPr>
        </p:nvSpPr>
        <p:spPr>
          <a:xfrm>
            <a:off x="457200" y="1181100"/>
            <a:ext cx="5430838"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3" name="Footer Placeholder 2"/>
          <p:cNvSpPr>
            <a:spLocks noGrp="1"/>
          </p:cNvSpPr>
          <p:nvPr>
            <p:ph type="ftr" sz="quarter" idx="25"/>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4" name="Slide Number Placeholder 3"/>
          <p:cNvSpPr>
            <a:spLocks noGrp="1"/>
          </p:cNvSpPr>
          <p:nvPr>
            <p:ph type="sldNum" sz="quarter" idx="26"/>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4894CA5C-9C80-5247-883F-2ED0CB339FFE}" type="slidenum">
              <a:rPr lang="en-US" smtClean="0"/>
              <a:pPr>
                <a:defRPr/>
              </a:pPr>
              <a:t>‹nr.›</a:t>
            </a:fld>
            <a:endParaRPr lang="en-US" dirty="0"/>
          </a:p>
        </p:txBody>
      </p:sp>
      <p:sp>
        <p:nvSpPr>
          <p:cNvPr id="17"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974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 Four Blocks 1">
    <p:spTree>
      <p:nvGrpSpPr>
        <p:cNvPr id="1" name=""/>
        <p:cNvGrpSpPr/>
        <p:nvPr/>
      </p:nvGrpSpPr>
      <p:grpSpPr>
        <a:xfrm>
          <a:off x="0" y="0"/>
          <a:ext cx="0" cy="0"/>
          <a:chOff x="0" y="0"/>
          <a:chExt cx="0" cy="0"/>
        </a:xfrm>
      </p:grpSpPr>
      <p:sp>
        <p:nvSpPr>
          <p:cNvPr id="16" name="Content Placeholder 3"/>
          <p:cNvSpPr>
            <a:spLocks noGrp="1"/>
          </p:cNvSpPr>
          <p:nvPr>
            <p:ph sz="quarter" idx="24" hasCustomPrompt="1"/>
          </p:nvPr>
        </p:nvSpPr>
        <p:spPr>
          <a:xfrm>
            <a:off x="3255962" y="3367087"/>
            <a:ext cx="5430838"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8" name="Content Placeholder 3"/>
          <p:cNvSpPr>
            <a:spLocks noGrp="1"/>
          </p:cNvSpPr>
          <p:nvPr>
            <p:ph sz="quarter" idx="19" hasCustomPrompt="1"/>
          </p:nvPr>
        </p:nvSpPr>
        <p:spPr>
          <a:xfrm>
            <a:off x="457200"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0" name="Content Placeholder 3"/>
          <p:cNvSpPr>
            <a:spLocks noGrp="1"/>
          </p:cNvSpPr>
          <p:nvPr>
            <p:ph sz="quarter" idx="20" hasCustomPrompt="1"/>
          </p:nvPr>
        </p:nvSpPr>
        <p:spPr>
          <a:xfrm>
            <a:off x="457200"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2" name="Content Placeholder 3"/>
          <p:cNvSpPr>
            <a:spLocks noGrp="1"/>
          </p:cNvSpPr>
          <p:nvPr>
            <p:ph sz="quarter" idx="21" hasCustomPrompt="1"/>
          </p:nvPr>
        </p:nvSpPr>
        <p:spPr>
          <a:xfrm>
            <a:off x="3255962" y="1181100"/>
            <a:ext cx="5430838"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3" name="Footer Placeholder 2"/>
          <p:cNvSpPr>
            <a:spLocks noGrp="1"/>
          </p:cNvSpPr>
          <p:nvPr>
            <p:ph type="ftr" sz="quarter" idx="25"/>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4" name="Slide Number Placeholder 3"/>
          <p:cNvSpPr>
            <a:spLocks noGrp="1"/>
          </p:cNvSpPr>
          <p:nvPr>
            <p:ph type="sldNum" sz="quarter" idx="26"/>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4894CA5C-9C80-5247-883F-2ED0CB339FFE}" type="slidenum">
              <a:rPr lang="en-US" smtClean="0"/>
              <a:pPr>
                <a:defRPr/>
              </a:pPr>
              <a:t>‹nr.›</a:t>
            </a:fld>
            <a:endParaRPr lang="en-US" dirty="0"/>
          </a:p>
        </p:txBody>
      </p:sp>
      <p:sp>
        <p:nvSpPr>
          <p:cNvPr id="17"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284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Four Blocks 2">
    <p:spTree>
      <p:nvGrpSpPr>
        <p:cNvPr id="1" name=""/>
        <p:cNvGrpSpPr/>
        <p:nvPr/>
      </p:nvGrpSpPr>
      <p:grpSpPr>
        <a:xfrm>
          <a:off x="0" y="0"/>
          <a:ext cx="0" cy="0"/>
          <a:chOff x="0" y="0"/>
          <a:chExt cx="0" cy="0"/>
        </a:xfrm>
      </p:grpSpPr>
      <p:sp>
        <p:nvSpPr>
          <p:cNvPr id="14" name="Content Placeholder 3"/>
          <p:cNvSpPr>
            <a:spLocks noGrp="1"/>
          </p:cNvSpPr>
          <p:nvPr>
            <p:ph sz="quarter" idx="19" hasCustomPrompt="1"/>
          </p:nvPr>
        </p:nvSpPr>
        <p:spPr>
          <a:xfrm>
            <a:off x="457200" y="1181100"/>
            <a:ext cx="185099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2" name="Footer Placeholder 2"/>
          <p:cNvSpPr>
            <a:spLocks noGrp="1"/>
          </p:cNvSpPr>
          <p:nvPr>
            <p:ph type="ftr" sz="quarter" idx="65"/>
          </p:nvPr>
        </p:nvSpPr>
        <p:spPr>
          <a:xfrm>
            <a:off x="228600" y="5461000"/>
            <a:ext cx="5821363" cy="84138"/>
          </a:xfrm>
        </p:spPr>
        <p:txBody>
          <a:bodyPr rIns="0" anchorCtr="0"/>
          <a:lstStyle>
            <a:lvl1pPr>
              <a:defRPr sz="900">
                <a:solidFill>
                  <a:schemeClr val="bg1">
                    <a:lumMod val="50000"/>
                  </a:schemeClr>
                </a:solidFill>
              </a:defRPr>
            </a:lvl1pPr>
          </a:lstStyle>
          <a:p>
            <a:pPr>
              <a:defRPr/>
            </a:pPr>
            <a:endParaRPr lang="en-US" dirty="0"/>
          </a:p>
        </p:txBody>
      </p:sp>
      <p:sp>
        <p:nvSpPr>
          <p:cNvPr id="13" name="Slide Number Placeholder 3"/>
          <p:cNvSpPr>
            <a:spLocks noGrp="1"/>
          </p:cNvSpPr>
          <p:nvPr>
            <p:ph type="sldNum" sz="quarter" idx="66"/>
          </p:nvPr>
        </p:nvSpPr>
        <p:spPr>
          <a:xfrm>
            <a:off x="8686800" y="5464175"/>
            <a:ext cx="227013" cy="80963"/>
          </a:xfrm>
        </p:spPr>
        <p:txBody>
          <a:bodyPr anchorCtr="0"/>
          <a:lstStyle>
            <a:lvl1pPr>
              <a:defRPr sz="900">
                <a:solidFill>
                  <a:schemeClr val="bg1">
                    <a:lumMod val="50000"/>
                  </a:schemeClr>
                </a:solidFill>
              </a:defRPr>
            </a:lvl1pPr>
          </a:lstStyle>
          <a:p>
            <a:pPr>
              <a:defRPr/>
            </a:pPr>
            <a:r>
              <a:rPr lang="en-US" dirty="0"/>
              <a:t> </a:t>
            </a:r>
            <a:fld id="{E6D4BAD6-18FA-8846-AB5F-6D7B7C59406A}" type="slidenum">
              <a:rPr lang="en-US"/>
              <a:pPr>
                <a:defRPr/>
              </a:pPr>
              <a:t>‹nr.›</a:t>
            </a:fld>
            <a:endParaRPr lang="en-US" dirty="0"/>
          </a:p>
        </p:txBody>
      </p:sp>
      <p:sp>
        <p:nvSpPr>
          <p:cNvPr id="15" name="Content Placeholder 3"/>
          <p:cNvSpPr>
            <a:spLocks noGrp="1"/>
          </p:cNvSpPr>
          <p:nvPr>
            <p:ph sz="quarter" idx="67" hasCustomPrompt="1"/>
          </p:nvPr>
        </p:nvSpPr>
        <p:spPr>
          <a:xfrm>
            <a:off x="2583402" y="1181100"/>
            <a:ext cx="185099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6" name="Content Placeholder 3"/>
          <p:cNvSpPr>
            <a:spLocks noGrp="1"/>
          </p:cNvSpPr>
          <p:nvPr>
            <p:ph sz="quarter" idx="68" hasCustomPrompt="1"/>
          </p:nvPr>
        </p:nvSpPr>
        <p:spPr>
          <a:xfrm>
            <a:off x="4709604" y="1181100"/>
            <a:ext cx="185099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7" name="Content Placeholder 3"/>
          <p:cNvSpPr>
            <a:spLocks noGrp="1"/>
          </p:cNvSpPr>
          <p:nvPr>
            <p:ph sz="quarter" idx="69" hasCustomPrompt="1"/>
          </p:nvPr>
        </p:nvSpPr>
        <p:spPr>
          <a:xfrm>
            <a:off x="6835806" y="1181100"/>
            <a:ext cx="185099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8"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952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Four Blocks 3">
    <p:spTree>
      <p:nvGrpSpPr>
        <p:cNvPr id="1" name=""/>
        <p:cNvGrpSpPr/>
        <p:nvPr/>
      </p:nvGrpSpPr>
      <p:grpSpPr>
        <a:xfrm>
          <a:off x="0" y="0"/>
          <a:ext cx="0" cy="0"/>
          <a:chOff x="0" y="0"/>
          <a:chExt cx="0" cy="0"/>
        </a:xfrm>
      </p:grpSpPr>
      <p:sp>
        <p:nvSpPr>
          <p:cNvPr id="13" name="Content Placeholder 3"/>
          <p:cNvSpPr>
            <a:spLocks noGrp="1"/>
          </p:cNvSpPr>
          <p:nvPr>
            <p:ph sz="quarter" idx="19" hasCustomPrompt="1"/>
          </p:nvPr>
        </p:nvSpPr>
        <p:spPr>
          <a:xfrm>
            <a:off x="457200" y="1181100"/>
            <a:ext cx="682942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20" name="Content Placeholder 3"/>
          <p:cNvSpPr>
            <a:spLocks noGrp="1"/>
          </p:cNvSpPr>
          <p:nvPr>
            <p:ph sz="quarter" idx="23"/>
          </p:nvPr>
        </p:nvSpPr>
        <p:spPr>
          <a:xfrm>
            <a:off x="7448550" y="1181100"/>
            <a:ext cx="1238250" cy="1208088"/>
          </a:xfrm>
        </p:spPr>
        <p:txBody>
          <a:bodyPr/>
          <a:lstStyle>
            <a:lvl1pPr marL="0" indent="0">
              <a:lnSpc>
                <a:spcPct val="120000"/>
              </a:lnSpc>
              <a:spcBef>
                <a:spcPts val="200"/>
              </a:spcBef>
              <a:spcAft>
                <a:spcPts val="200"/>
              </a:spcAft>
              <a:buNone/>
              <a:defRPr sz="1400"/>
            </a:lvl1pPr>
            <a:lvl2pPr marL="685800" indent="-342900">
              <a:lnSpc>
                <a:spcPct val="120000"/>
              </a:lnSpc>
              <a:spcBef>
                <a:spcPts val="200"/>
              </a:spcBef>
              <a:spcAft>
                <a:spcPts val="200"/>
              </a:spcAft>
              <a:defRPr/>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smtClean="0"/>
              <a:t>Click to edit Master text styles</a:t>
            </a:r>
          </a:p>
        </p:txBody>
      </p:sp>
      <p:sp>
        <p:nvSpPr>
          <p:cNvPr id="21" name="Content Placeholder 3"/>
          <p:cNvSpPr>
            <a:spLocks noGrp="1"/>
          </p:cNvSpPr>
          <p:nvPr>
            <p:ph sz="quarter" idx="24"/>
          </p:nvPr>
        </p:nvSpPr>
        <p:spPr>
          <a:xfrm>
            <a:off x="7448550" y="2675731"/>
            <a:ext cx="1238250" cy="1208088"/>
          </a:xfrm>
        </p:spPr>
        <p:txBody>
          <a:bodyPr/>
          <a:lstStyle>
            <a:lvl1pPr marL="0" indent="0">
              <a:lnSpc>
                <a:spcPct val="120000"/>
              </a:lnSpc>
              <a:spcBef>
                <a:spcPts val="200"/>
              </a:spcBef>
              <a:spcAft>
                <a:spcPts val="200"/>
              </a:spcAft>
              <a:buNone/>
              <a:defRPr sz="1400"/>
            </a:lvl1pPr>
            <a:lvl2pPr marL="685800" indent="-342900">
              <a:lnSpc>
                <a:spcPct val="120000"/>
              </a:lnSpc>
              <a:spcBef>
                <a:spcPts val="200"/>
              </a:spcBef>
              <a:spcAft>
                <a:spcPts val="200"/>
              </a:spcAft>
              <a:defRPr/>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smtClean="0"/>
              <a:t>Click to edit Master text styles</a:t>
            </a:r>
          </a:p>
        </p:txBody>
      </p:sp>
      <p:sp>
        <p:nvSpPr>
          <p:cNvPr id="24" name="Content Placeholder 3"/>
          <p:cNvSpPr>
            <a:spLocks noGrp="1"/>
          </p:cNvSpPr>
          <p:nvPr>
            <p:ph sz="quarter" idx="25"/>
          </p:nvPr>
        </p:nvSpPr>
        <p:spPr>
          <a:xfrm>
            <a:off x="7448550" y="4170362"/>
            <a:ext cx="1238250" cy="1208088"/>
          </a:xfrm>
        </p:spPr>
        <p:txBody>
          <a:bodyPr/>
          <a:lstStyle>
            <a:lvl1pPr marL="0" indent="0">
              <a:lnSpc>
                <a:spcPct val="120000"/>
              </a:lnSpc>
              <a:spcBef>
                <a:spcPts val="200"/>
              </a:spcBef>
              <a:spcAft>
                <a:spcPts val="200"/>
              </a:spcAft>
              <a:buNone/>
              <a:defRPr sz="1400"/>
            </a:lvl1pPr>
            <a:lvl2pPr marL="685800" indent="-342900">
              <a:lnSpc>
                <a:spcPct val="120000"/>
              </a:lnSpc>
              <a:spcBef>
                <a:spcPts val="200"/>
              </a:spcBef>
              <a:spcAft>
                <a:spcPts val="200"/>
              </a:spcAft>
              <a:defRPr/>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smtClean="0"/>
              <a:t>Click to edit Master text styles</a:t>
            </a:r>
          </a:p>
        </p:txBody>
      </p:sp>
      <p:sp>
        <p:nvSpPr>
          <p:cNvPr id="10" name="Footer Placeholder 2"/>
          <p:cNvSpPr>
            <a:spLocks noGrp="1"/>
          </p:cNvSpPr>
          <p:nvPr>
            <p:ph type="ftr" sz="quarter" idx="26"/>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2" name="Slide Number Placeholder 3"/>
          <p:cNvSpPr>
            <a:spLocks noGrp="1"/>
          </p:cNvSpPr>
          <p:nvPr>
            <p:ph type="sldNum" sz="quarter" idx="27"/>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93C9AA84-AFFB-DF4D-B977-7797F1E55F93}" type="slidenum">
              <a:rPr lang="en-US" smtClean="0"/>
              <a:pPr>
                <a:defRPr/>
              </a:pPr>
              <a:t>‹nr.›</a:t>
            </a:fld>
            <a:endParaRPr lang="en-US" dirty="0"/>
          </a:p>
        </p:txBody>
      </p:sp>
      <p:sp>
        <p:nvSpPr>
          <p:cNvPr id="17"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184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 Four Blocks 3">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4" name="Content Placeholder 3"/>
          <p:cNvSpPr>
            <a:spLocks noGrp="1"/>
          </p:cNvSpPr>
          <p:nvPr>
            <p:ph sz="quarter" idx="18" hasCustomPrompt="1"/>
          </p:nvPr>
        </p:nvSpPr>
        <p:spPr>
          <a:xfrm>
            <a:off x="1857375" y="1181100"/>
            <a:ext cx="6829425"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20" name="Content Placeholder 3"/>
          <p:cNvSpPr>
            <a:spLocks noGrp="1"/>
          </p:cNvSpPr>
          <p:nvPr>
            <p:ph sz="quarter" idx="23"/>
          </p:nvPr>
        </p:nvSpPr>
        <p:spPr>
          <a:xfrm>
            <a:off x="458790" y="1181100"/>
            <a:ext cx="1238250" cy="1208088"/>
          </a:xfrm>
        </p:spPr>
        <p:txBody>
          <a:bodyPr/>
          <a:lstStyle>
            <a:lvl1pPr marL="0" indent="0">
              <a:lnSpc>
                <a:spcPct val="120000"/>
              </a:lnSpc>
              <a:spcBef>
                <a:spcPts val="200"/>
              </a:spcBef>
              <a:spcAft>
                <a:spcPts val="200"/>
              </a:spcAft>
              <a:buNone/>
              <a:defRPr sz="1400"/>
            </a:lvl1pPr>
            <a:lvl2pPr marL="685800" indent="-342900">
              <a:lnSpc>
                <a:spcPct val="120000"/>
              </a:lnSpc>
              <a:spcBef>
                <a:spcPts val="200"/>
              </a:spcBef>
              <a:spcAft>
                <a:spcPts val="200"/>
              </a:spcAft>
              <a:defRPr/>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smtClean="0"/>
              <a:t>Click to edit Master text styles</a:t>
            </a:r>
          </a:p>
        </p:txBody>
      </p:sp>
      <p:sp>
        <p:nvSpPr>
          <p:cNvPr id="21" name="Content Placeholder 3"/>
          <p:cNvSpPr>
            <a:spLocks noGrp="1"/>
          </p:cNvSpPr>
          <p:nvPr>
            <p:ph sz="quarter" idx="24"/>
          </p:nvPr>
        </p:nvSpPr>
        <p:spPr>
          <a:xfrm>
            <a:off x="458790" y="2675731"/>
            <a:ext cx="1238250" cy="1208088"/>
          </a:xfrm>
        </p:spPr>
        <p:txBody>
          <a:bodyPr/>
          <a:lstStyle>
            <a:lvl1pPr marL="0" indent="0">
              <a:lnSpc>
                <a:spcPct val="120000"/>
              </a:lnSpc>
              <a:spcBef>
                <a:spcPts val="200"/>
              </a:spcBef>
              <a:spcAft>
                <a:spcPts val="200"/>
              </a:spcAft>
              <a:buNone/>
              <a:defRPr sz="1400"/>
            </a:lvl1pPr>
            <a:lvl2pPr marL="685800" indent="-342900">
              <a:lnSpc>
                <a:spcPct val="120000"/>
              </a:lnSpc>
              <a:spcBef>
                <a:spcPts val="200"/>
              </a:spcBef>
              <a:spcAft>
                <a:spcPts val="200"/>
              </a:spcAft>
              <a:defRPr/>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smtClean="0"/>
              <a:t>Click to edit Master text styles</a:t>
            </a:r>
          </a:p>
        </p:txBody>
      </p:sp>
      <p:sp>
        <p:nvSpPr>
          <p:cNvPr id="24" name="Content Placeholder 3"/>
          <p:cNvSpPr>
            <a:spLocks noGrp="1"/>
          </p:cNvSpPr>
          <p:nvPr>
            <p:ph sz="quarter" idx="25"/>
          </p:nvPr>
        </p:nvSpPr>
        <p:spPr>
          <a:xfrm>
            <a:off x="458790" y="4170362"/>
            <a:ext cx="1238250" cy="1208088"/>
          </a:xfrm>
        </p:spPr>
        <p:txBody>
          <a:bodyPr/>
          <a:lstStyle>
            <a:lvl1pPr marL="0" indent="0">
              <a:lnSpc>
                <a:spcPct val="120000"/>
              </a:lnSpc>
              <a:spcBef>
                <a:spcPts val="200"/>
              </a:spcBef>
              <a:spcAft>
                <a:spcPts val="200"/>
              </a:spcAft>
              <a:buNone/>
              <a:defRPr sz="1400"/>
            </a:lvl1pPr>
            <a:lvl2pPr marL="685800" indent="-342900">
              <a:lnSpc>
                <a:spcPct val="120000"/>
              </a:lnSpc>
              <a:spcBef>
                <a:spcPts val="200"/>
              </a:spcBef>
              <a:spcAft>
                <a:spcPts val="200"/>
              </a:spcAft>
              <a:defRPr/>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smtClean="0"/>
              <a:t>Click to edit Master text styles</a:t>
            </a:r>
          </a:p>
        </p:txBody>
      </p:sp>
      <p:sp>
        <p:nvSpPr>
          <p:cNvPr id="10" name="Footer Placeholder 2"/>
          <p:cNvSpPr>
            <a:spLocks noGrp="1"/>
          </p:cNvSpPr>
          <p:nvPr>
            <p:ph type="ftr" sz="quarter" idx="26"/>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2" name="Slide Number Placeholder 3"/>
          <p:cNvSpPr>
            <a:spLocks noGrp="1"/>
          </p:cNvSpPr>
          <p:nvPr>
            <p:ph type="sldNum" sz="quarter" idx="27"/>
          </p:nvPr>
        </p:nvSpPr>
        <p:spPr>
          <a:xfrm>
            <a:off x="458790" y="5464175"/>
            <a:ext cx="227013" cy="80963"/>
          </a:xfrm>
        </p:spPr>
        <p:txBody>
          <a:bodyPr anchorCtr="0"/>
          <a:lstStyle>
            <a:lvl1pPr algn="l">
              <a:defRPr sz="900">
                <a:solidFill>
                  <a:schemeClr val="bg1">
                    <a:lumMod val="50000"/>
                  </a:schemeClr>
                </a:solidFill>
              </a:defRPr>
            </a:lvl1pPr>
          </a:lstStyle>
          <a:p>
            <a:pPr>
              <a:defRPr/>
            </a:pPr>
            <a:r>
              <a:rPr lang="en-US" dirty="0" smtClean="0"/>
              <a:t> </a:t>
            </a:r>
            <a:fld id="{93C9AA84-AFFB-DF4D-B977-7797F1E55F93}" type="slidenum">
              <a:rPr lang="en-US" smtClean="0"/>
              <a:pPr>
                <a:defRPr/>
              </a:pPr>
              <a:t>‹nr.›</a:t>
            </a:fld>
            <a:endParaRPr lang="en-US" dirty="0"/>
          </a:p>
        </p:txBody>
      </p:sp>
      <p:sp>
        <p:nvSpPr>
          <p:cNvPr id="16"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008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Four Blocks 4">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8" name="Content Placeholder 3"/>
          <p:cNvSpPr>
            <a:spLocks noGrp="1"/>
          </p:cNvSpPr>
          <p:nvPr>
            <p:ph sz="quarter" idx="19" hasCustomPrompt="1"/>
          </p:nvPr>
        </p:nvSpPr>
        <p:spPr>
          <a:xfrm>
            <a:off x="4652963" y="1181100"/>
            <a:ext cx="4033837"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0" name="Content Placeholder 3"/>
          <p:cNvSpPr>
            <a:spLocks noGrp="1"/>
          </p:cNvSpPr>
          <p:nvPr>
            <p:ph sz="quarter" idx="20" hasCustomPrompt="1"/>
          </p:nvPr>
        </p:nvSpPr>
        <p:spPr>
          <a:xfrm>
            <a:off x="4652963" y="3367087"/>
            <a:ext cx="4033837"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2" name="Content Placeholder 3"/>
          <p:cNvSpPr>
            <a:spLocks noGrp="1"/>
          </p:cNvSpPr>
          <p:nvPr>
            <p:ph sz="quarter" idx="21" hasCustomPrompt="1"/>
          </p:nvPr>
        </p:nvSpPr>
        <p:spPr>
          <a:xfrm>
            <a:off x="457200" y="1181100"/>
            <a:ext cx="4033837"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3" name="Content Placeholder 3"/>
          <p:cNvSpPr>
            <a:spLocks noGrp="1"/>
          </p:cNvSpPr>
          <p:nvPr>
            <p:ph sz="quarter" idx="22" hasCustomPrompt="1"/>
          </p:nvPr>
        </p:nvSpPr>
        <p:spPr>
          <a:xfrm>
            <a:off x="457200" y="3367087"/>
            <a:ext cx="4033837"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4" name="Footer Placeholder 2"/>
          <p:cNvSpPr>
            <a:spLocks noGrp="1"/>
          </p:cNvSpPr>
          <p:nvPr>
            <p:ph type="ftr" sz="quarter" idx="23"/>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6" name="Slide Number Placeholder 3"/>
          <p:cNvSpPr>
            <a:spLocks noGrp="1"/>
          </p:cNvSpPr>
          <p:nvPr>
            <p:ph type="sldNum" sz="quarter" idx="24"/>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E22FDF06-90BC-3D47-9D12-57A68BD6A6D8}" type="slidenum">
              <a:rPr lang="en-US" smtClean="0"/>
              <a:pPr>
                <a:defRPr/>
              </a:pPr>
              <a:t>‹nr.›</a:t>
            </a:fld>
            <a:endParaRPr lang="en-US" dirty="0"/>
          </a:p>
        </p:txBody>
      </p:sp>
      <p:sp>
        <p:nvSpPr>
          <p:cNvPr id="17"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50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 Six Blocks ">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8" name="Content Placeholder 3"/>
          <p:cNvSpPr>
            <a:spLocks noGrp="1"/>
          </p:cNvSpPr>
          <p:nvPr>
            <p:ph sz="quarter" idx="19" hasCustomPrompt="1"/>
          </p:nvPr>
        </p:nvSpPr>
        <p:spPr>
          <a:xfrm>
            <a:off x="6051550"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0" name="Content Placeholder 3"/>
          <p:cNvSpPr>
            <a:spLocks noGrp="1"/>
          </p:cNvSpPr>
          <p:nvPr>
            <p:ph sz="quarter" idx="20" hasCustomPrompt="1"/>
          </p:nvPr>
        </p:nvSpPr>
        <p:spPr>
          <a:xfrm>
            <a:off x="6051550"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3" name="Content Placeholder 3"/>
          <p:cNvSpPr>
            <a:spLocks noGrp="1"/>
          </p:cNvSpPr>
          <p:nvPr>
            <p:ph sz="quarter" idx="22" hasCustomPrompt="1"/>
          </p:nvPr>
        </p:nvSpPr>
        <p:spPr>
          <a:xfrm>
            <a:off x="3254375"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4" name="Content Placeholder 3"/>
          <p:cNvSpPr>
            <a:spLocks noGrp="1"/>
          </p:cNvSpPr>
          <p:nvPr>
            <p:ph sz="quarter" idx="23" hasCustomPrompt="1"/>
          </p:nvPr>
        </p:nvSpPr>
        <p:spPr>
          <a:xfrm>
            <a:off x="3254375"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8" name="Footer Placeholder 2"/>
          <p:cNvSpPr>
            <a:spLocks noGrp="1"/>
          </p:cNvSpPr>
          <p:nvPr>
            <p:ph type="ftr" sz="quarter" idx="25"/>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9" name="Slide Number Placeholder 3"/>
          <p:cNvSpPr>
            <a:spLocks noGrp="1"/>
          </p:cNvSpPr>
          <p:nvPr>
            <p:ph type="sldNum" sz="quarter" idx="26"/>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F97B5109-9279-4B47-9B52-7FACB0002B81}" type="slidenum">
              <a:rPr lang="en-US" smtClean="0"/>
              <a:pPr>
                <a:defRPr/>
              </a:pPr>
              <a:t>‹nr.›</a:t>
            </a:fld>
            <a:endParaRPr lang="en-US" dirty="0"/>
          </a:p>
        </p:txBody>
      </p:sp>
      <p:sp>
        <p:nvSpPr>
          <p:cNvPr id="20" name="Content Placeholder 3"/>
          <p:cNvSpPr>
            <a:spLocks noGrp="1"/>
          </p:cNvSpPr>
          <p:nvPr>
            <p:ph sz="quarter" idx="21" hasCustomPrompt="1"/>
          </p:nvPr>
        </p:nvSpPr>
        <p:spPr>
          <a:xfrm>
            <a:off x="45720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6"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781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xt - Six Blocks ">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2" name="Content Placeholder 3"/>
          <p:cNvSpPr>
            <a:spLocks noGrp="1"/>
          </p:cNvSpPr>
          <p:nvPr>
            <p:ph sz="quarter" idx="21" hasCustomPrompt="1"/>
          </p:nvPr>
        </p:nvSpPr>
        <p:spPr>
          <a:xfrm>
            <a:off x="457200"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3" name="Content Placeholder 3"/>
          <p:cNvSpPr>
            <a:spLocks noGrp="1"/>
          </p:cNvSpPr>
          <p:nvPr>
            <p:ph sz="quarter" idx="22" hasCustomPrompt="1"/>
          </p:nvPr>
        </p:nvSpPr>
        <p:spPr>
          <a:xfrm>
            <a:off x="3254375"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4" name="Content Placeholder 3"/>
          <p:cNvSpPr>
            <a:spLocks noGrp="1"/>
          </p:cNvSpPr>
          <p:nvPr>
            <p:ph sz="quarter" idx="23" hasCustomPrompt="1"/>
          </p:nvPr>
        </p:nvSpPr>
        <p:spPr>
          <a:xfrm>
            <a:off x="3254375"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6" name="Content Placeholder 3"/>
          <p:cNvSpPr>
            <a:spLocks noGrp="1"/>
          </p:cNvSpPr>
          <p:nvPr>
            <p:ph sz="quarter" idx="24" hasCustomPrompt="1"/>
          </p:nvPr>
        </p:nvSpPr>
        <p:spPr>
          <a:xfrm>
            <a:off x="457200"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8" name="Footer Placeholder 2"/>
          <p:cNvSpPr>
            <a:spLocks noGrp="1"/>
          </p:cNvSpPr>
          <p:nvPr>
            <p:ph type="ftr" sz="quarter" idx="25"/>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9" name="Slide Number Placeholder 3"/>
          <p:cNvSpPr>
            <a:spLocks noGrp="1"/>
          </p:cNvSpPr>
          <p:nvPr>
            <p:ph type="sldNum" sz="quarter" idx="26"/>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F97B5109-9279-4B47-9B52-7FACB0002B81}" type="slidenum">
              <a:rPr lang="en-US" smtClean="0"/>
              <a:pPr>
                <a:defRPr/>
              </a:pPr>
              <a:t>‹nr.›</a:t>
            </a:fld>
            <a:endParaRPr lang="en-US" dirty="0"/>
          </a:p>
        </p:txBody>
      </p:sp>
      <p:sp>
        <p:nvSpPr>
          <p:cNvPr id="20" name="Content Placeholder 3"/>
          <p:cNvSpPr>
            <a:spLocks noGrp="1"/>
          </p:cNvSpPr>
          <p:nvPr>
            <p:ph sz="quarter" idx="19" hasCustomPrompt="1"/>
          </p:nvPr>
        </p:nvSpPr>
        <p:spPr>
          <a:xfrm>
            <a:off x="605155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21"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911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Six Blocks ">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8" name="Content Placeholder 3"/>
          <p:cNvSpPr>
            <a:spLocks noGrp="1"/>
          </p:cNvSpPr>
          <p:nvPr>
            <p:ph sz="quarter" idx="19" hasCustomPrompt="1"/>
          </p:nvPr>
        </p:nvSpPr>
        <p:spPr>
          <a:xfrm>
            <a:off x="6051550"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0" name="Content Placeholder 3"/>
          <p:cNvSpPr>
            <a:spLocks noGrp="1"/>
          </p:cNvSpPr>
          <p:nvPr>
            <p:ph sz="quarter" idx="20" hasCustomPrompt="1"/>
          </p:nvPr>
        </p:nvSpPr>
        <p:spPr>
          <a:xfrm>
            <a:off x="6051550"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2" name="Content Placeholder 3"/>
          <p:cNvSpPr>
            <a:spLocks noGrp="1"/>
          </p:cNvSpPr>
          <p:nvPr>
            <p:ph sz="quarter" idx="21" hasCustomPrompt="1"/>
          </p:nvPr>
        </p:nvSpPr>
        <p:spPr>
          <a:xfrm>
            <a:off x="457200"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3" name="Content Placeholder 3"/>
          <p:cNvSpPr>
            <a:spLocks noGrp="1"/>
          </p:cNvSpPr>
          <p:nvPr>
            <p:ph sz="quarter" idx="22" hasCustomPrompt="1"/>
          </p:nvPr>
        </p:nvSpPr>
        <p:spPr>
          <a:xfrm>
            <a:off x="3254375"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4" name="Content Placeholder 3"/>
          <p:cNvSpPr>
            <a:spLocks noGrp="1"/>
          </p:cNvSpPr>
          <p:nvPr>
            <p:ph sz="quarter" idx="23" hasCustomPrompt="1"/>
          </p:nvPr>
        </p:nvSpPr>
        <p:spPr>
          <a:xfrm>
            <a:off x="3254375"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6" name="Content Placeholder 3"/>
          <p:cNvSpPr>
            <a:spLocks noGrp="1"/>
          </p:cNvSpPr>
          <p:nvPr>
            <p:ph sz="quarter" idx="24" hasCustomPrompt="1"/>
          </p:nvPr>
        </p:nvSpPr>
        <p:spPr>
          <a:xfrm>
            <a:off x="457200"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8" name="Footer Placeholder 2"/>
          <p:cNvSpPr>
            <a:spLocks noGrp="1"/>
          </p:cNvSpPr>
          <p:nvPr>
            <p:ph type="ftr" sz="quarter" idx="25"/>
          </p:nvPr>
        </p:nvSpPr>
        <p:spPr>
          <a:xfrm>
            <a:off x="228600" y="5461000"/>
            <a:ext cx="5821363" cy="84138"/>
          </a:xfrm>
        </p:spPr>
        <p:txBody>
          <a:bodyPr rIns="0" anchorCtr="0"/>
          <a:lstStyle>
            <a:lvl1pPr algn="l">
              <a:defRPr sz="900">
                <a:solidFill>
                  <a:schemeClr val="bg1">
                    <a:lumMod val="50000"/>
                  </a:schemeClr>
                </a:solidFill>
              </a:defRPr>
            </a:lvl1pPr>
          </a:lstStyle>
          <a:p>
            <a:pPr>
              <a:defRPr/>
            </a:pPr>
            <a:endParaRPr lang="en-US" dirty="0"/>
          </a:p>
        </p:txBody>
      </p:sp>
      <p:sp>
        <p:nvSpPr>
          <p:cNvPr id="19" name="Slide Number Placeholder 3"/>
          <p:cNvSpPr>
            <a:spLocks noGrp="1"/>
          </p:cNvSpPr>
          <p:nvPr>
            <p:ph type="sldNum" sz="quarter" idx="26"/>
          </p:nvPr>
        </p:nvSpPr>
        <p:spPr>
          <a:xfrm>
            <a:off x="8686800" y="5464175"/>
            <a:ext cx="227013" cy="80963"/>
          </a:xfrm>
        </p:spPr>
        <p:txBody>
          <a:bodyPr anchorCtr="0"/>
          <a:lstStyle>
            <a:lvl1pPr algn="l">
              <a:defRPr sz="900">
                <a:solidFill>
                  <a:schemeClr val="bg1">
                    <a:lumMod val="50000"/>
                  </a:schemeClr>
                </a:solidFill>
              </a:defRPr>
            </a:lvl1pPr>
          </a:lstStyle>
          <a:p>
            <a:pPr>
              <a:defRPr/>
            </a:pPr>
            <a:r>
              <a:rPr lang="en-US" dirty="0" smtClean="0"/>
              <a:t> </a:t>
            </a:r>
            <a:fld id="{F97B5109-9279-4B47-9B52-7FACB0002B81}" type="slidenum">
              <a:rPr lang="en-US" smtClean="0"/>
              <a:pPr>
                <a:defRPr/>
              </a:pPr>
              <a:t>‹nr.›</a:t>
            </a:fld>
            <a:endParaRPr lang="en-US" dirty="0"/>
          </a:p>
        </p:txBody>
      </p:sp>
      <p:sp>
        <p:nvSpPr>
          <p:cNvPr id="2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38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ection Page">
    <p:spTree>
      <p:nvGrpSpPr>
        <p:cNvPr id="1" name=""/>
        <p:cNvGrpSpPr/>
        <p:nvPr/>
      </p:nvGrpSpPr>
      <p:grpSpPr>
        <a:xfrm>
          <a:off x="0" y="0"/>
          <a:ext cx="0" cy="0"/>
          <a:chOff x="0" y="0"/>
          <a:chExt cx="0" cy="0"/>
        </a:xfrm>
      </p:grpSpPr>
      <p:sp>
        <p:nvSpPr>
          <p:cNvPr id="14" name="Content Placeholder 13"/>
          <p:cNvSpPr>
            <a:spLocks noGrp="1"/>
          </p:cNvSpPr>
          <p:nvPr>
            <p:ph sz="quarter" idx="16"/>
          </p:nvPr>
        </p:nvSpPr>
        <p:spPr>
          <a:xfrm>
            <a:off x="0" y="511969"/>
            <a:ext cx="3256085" cy="2950104"/>
          </a:xfrm>
          <a:solidFill>
            <a:schemeClr val="accent1"/>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1"/>
          <p:cNvSpPr>
            <a:spLocks noGrp="1"/>
          </p:cNvSpPr>
          <p:nvPr>
            <p:ph type="title" hasCustomPrompt="1"/>
          </p:nvPr>
        </p:nvSpPr>
        <p:spPr>
          <a:xfrm>
            <a:off x="342899" y="777874"/>
            <a:ext cx="2519174" cy="535783"/>
          </a:xfrm>
          <a:prstGeom prst="rect">
            <a:avLst/>
          </a:prstGeom>
        </p:spPr>
        <p:txBody>
          <a:bodyPr/>
          <a:lstStyle>
            <a:lvl1pPr>
              <a:defRPr sz="2400">
                <a:solidFill>
                  <a:schemeClr val="bg1"/>
                </a:solidFill>
              </a:defRPr>
            </a:lvl1pPr>
          </a:lstStyle>
          <a:p>
            <a:r>
              <a:rPr lang="en-US" dirty="0" smtClean="0"/>
              <a:t>Section Title</a:t>
            </a:r>
            <a:endParaRPr lang="en-US" dirty="0"/>
          </a:p>
        </p:txBody>
      </p:sp>
      <p:sp>
        <p:nvSpPr>
          <p:cNvPr id="20" name="Text Placeholder 5"/>
          <p:cNvSpPr>
            <a:spLocks noGrp="1"/>
          </p:cNvSpPr>
          <p:nvPr>
            <p:ph type="body" sz="quarter" idx="12" hasCustomPrompt="1"/>
          </p:nvPr>
        </p:nvSpPr>
        <p:spPr>
          <a:xfrm>
            <a:off x="342900" y="1450579"/>
            <a:ext cx="2519172" cy="1744266"/>
          </a:xfrm>
        </p:spPr>
        <p:txBody>
          <a:bodyPr>
            <a:normAutofit/>
          </a:bodyPr>
          <a:lstStyle>
            <a:lvl1pPr marL="0" indent="0">
              <a:lnSpc>
                <a:spcPct val="120000"/>
              </a:lnSpc>
              <a:spcBef>
                <a:spcPts val="200"/>
              </a:spcBef>
              <a:spcAft>
                <a:spcPts val="200"/>
              </a:spcAft>
              <a:buNone/>
              <a:defRPr sz="1200" baseline="0">
                <a:solidFill>
                  <a:schemeClr val="bg1"/>
                </a:solidFill>
              </a:defRPr>
            </a:lvl1pPr>
          </a:lstStyle>
          <a:p>
            <a:pPr lvl="0"/>
            <a:r>
              <a:rPr lang="en-US" dirty="0" smtClean="0"/>
              <a:t>Summarize the coming section here in a short paragraph to give the audiences a sneak preview of the contents. </a:t>
            </a:r>
          </a:p>
        </p:txBody>
      </p:sp>
      <p:sp>
        <p:nvSpPr>
          <p:cNvPr id="6" name="Footer Placeholder 2"/>
          <p:cNvSpPr>
            <a:spLocks noGrp="1"/>
          </p:cNvSpPr>
          <p:nvPr>
            <p:ph type="ftr" sz="quarter" idx="17"/>
            <p:custDataLst>
              <p:tags r:id="rId1"/>
            </p:custDataLst>
          </p:nvPr>
        </p:nvSpPr>
        <p:spPr>
          <a:xfrm>
            <a:off x="211138" y="5461000"/>
            <a:ext cx="6069012" cy="84138"/>
          </a:xfrm>
        </p:spPr>
        <p:txBody>
          <a:bodyPr rIns="0" anchorCtr="0"/>
          <a:lstStyle>
            <a:lvl1pPr>
              <a:defRPr sz="900">
                <a:solidFill>
                  <a:schemeClr val="tx1">
                    <a:lumMod val="65000"/>
                    <a:lumOff val="35000"/>
                  </a:schemeClr>
                </a:solidFill>
              </a:defRPr>
            </a:lvl1pPr>
          </a:lstStyle>
          <a:p>
            <a:pPr>
              <a:defRPr/>
            </a:pPr>
            <a:endParaRPr lang="en-US" dirty="0"/>
          </a:p>
        </p:txBody>
      </p:sp>
      <p:sp>
        <p:nvSpPr>
          <p:cNvPr id="7" name="Slide Number Placeholder 3"/>
          <p:cNvSpPr>
            <a:spLocks noGrp="1"/>
          </p:cNvSpPr>
          <p:nvPr>
            <p:ph type="sldNum" sz="quarter" idx="18"/>
            <p:custDataLst>
              <p:tags r:id="rId2"/>
            </p:custDataLst>
          </p:nvPr>
        </p:nvSpPr>
        <p:spPr>
          <a:xfrm>
            <a:off x="8459788" y="5464175"/>
            <a:ext cx="227012" cy="80963"/>
          </a:xfrm>
        </p:spPr>
        <p:txBody>
          <a:bodyPr anchorCtr="0"/>
          <a:lstStyle>
            <a:lvl1pPr>
              <a:defRPr sz="900">
                <a:solidFill>
                  <a:schemeClr val="tx1">
                    <a:lumMod val="65000"/>
                    <a:lumOff val="35000"/>
                  </a:schemeClr>
                </a:solidFill>
                <a:latin typeface="+mn-lt"/>
              </a:defRPr>
            </a:lvl1pPr>
          </a:lstStyle>
          <a:p>
            <a:pPr>
              <a:defRPr/>
            </a:pPr>
            <a:r>
              <a:rPr lang="en-US" dirty="0"/>
              <a:t> </a:t>
            </a:r>
            <a:fld id="{BDE1EFA8-517E-F143-8E7A-2A700F90BB96}" type="slidenum">
              <a:rPr lang="en-US"/>
              <a:pPr>
                <a:defRPr/>
              </a:pPr>
              <a:t>‹nr.›</a:t>
            </a:fld>
            <a:endParaRPr lang="en-US" dirty="0"/>
          </a:p>
        </p:txBody>
      </p:sp>
      <p:pic>
        <p:nvPicPr>
          <p:cNvPr id="8"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auto">
          <a:xfrm>
            <a:off x="8054138"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55272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ster Object Standard Background">
    <p:spTree>
      <p:nvGrpSpPr>
        <p:cNvPr id="1" name=""/>
        <p:cNvGrpSpPr/>
        <p:nvPr/>
      </p:nvGrpSpPr>
      <p:grpSpPr>
        <a:xfrm>
          <a:off x="0" y="0"/>
          <a:ext cx="0" cy="0"/>
          <a:chOff x="0" y="0"/>
          <a:chExt cx="0" cy="0"/>
        </a:xfrm>
      </p:grpSpPr>
      <p:sp>
        <p:nvSpPr>
          <p:cNvPr id="8" name="Rectangle 7"/>
          <p:cNvSpPr/>
          <p:nvPr/>
        </p:nvSpPr>
        <p:spPr>
          <a:xfrm>
            <a:off x="458788" y="1181100"/>
            <a:ext cx="8229600" cy="41957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10" name="Content Placeholder 2"/>
          <p:cNvSpPr>
            <a:spLocks noGrp="1"/>
          </p:cNvSpPr>
          <p:nvPr>
            <p:ph sz="quarter" idx="46" hasCustomPrompt="1"/>
          </p:nvPr>
        </p:nvSpPr>
        <p:spPr>
          <a:xfrm>
            <a:off x="659863" y="5073650"/>
            <a:ext cx="782720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2" name="Content Placeholder 6"/>
          <p:cNvSpPr>
            <a:spLocks noGrp="1"/>
          </p:cNvSpPr>
          <p:nvPr>
            <p:ph sz="quarter" idx="44" hasCustomPrompt="1"/>
          </p:nvPr>
        </p:nvSpPr>
        <p:spPr>
          <a:xfrm>
            <a:off x="659863" y="1943100"/>
            <a:ext cx="7827206" cy="3130551"/>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baseline="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7" name="Footer Placeholder 2"/>
          <p:cNvSpPr>
            <a:spLocks noGrp="1"/>
          </p:cNvSpPr>
          <p:nvPr>
            <p:ph type="ftr" sz="quarter" idx="47"/>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18" name="Slide Number Placeholder 3"/>
          <p:cNvSpPr>
            <a:spLocks noGrp="1"/>
          </p:cNvSpPr>
          <p:nvPr>
            <p:ph type="sldNum" sz="quarter" idx="48"/>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B23BFD47-3F2F-E043-9D82-CD796C11DE80}" type="slidenum">
              <a:rPr lang="en-US" smtClean="0"/>
              <a:pPr>
                <a:defRPr/>
              </a:pPr>
              <a:t>‹nr.›</a:t>
            </a:fld>
            <a:endParaRPr lang="en-US" dirty="0"/>
          </a:p>
        </p:txBody>
      </p:sp>
      <p:sp>
        <p:nvSpPr>
          <p:cNvPr id="19" name="Text Placeholder 9"/>
          <p:cNvSpPr>
            <a:spLocks noGrp="1"/>
          </p:cNvSpPr>
          <p:nvPr>
            <p:ph type="body" sz="quarter" idx="53" hasCustomPrompt="1"/>
          </p:nvPr>
        </p:nvSpPr>
        <p:spPr>
          <a:xfrm>
            <a:off x="658335" y="1314450"/>
            <a:ext cx="7828733"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cxnSp>
        <p:nvCxnSpPr>
          <p:cNvPr id="16" name="Straight Connector 15"/>
          <p:cNvCxnSpPr/>
          <p:nvPr/>
        </p:nvCxnSpPr>
        <p:spPr>
          <a:xfrm>
            <a:off x="660400" y="1866900"/>
            <a:ext cx="7826375"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06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 Two Blocks 1">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22" name="Footer Placeholder 2"/>
          <p:cNvSpPr>
            <a:spLocks noGrp="1"/>
          </p:cNvSpPr>
          <p:nvPr>
            <p:ph type="ftr" sz="quarter" idx="50"/>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3" name="Slide Number Placeholder 3"/>
          <p:cNvSpPr>
            <a:spLocks noGrp="1"/>
          </p:cNvSpPr>
          <p:nvPr>
            <p:ph type="sldNum" sz="quarter" idx="51"/>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221576E6-7D99-5240-9211-3D0FCB9BD676}" type="slidenum">
              <a:rPr lang="en-US" smtClean="0"/>
              <a:pPr>
                <a:defRPr/>
              </a:pPr>
              <a:t>‹nr.›</a:t>
            </a:fld>
            <a:endParaRPr lang="en-US" dirty="0"/>
          </a:p>
        </p:txBody>
      </p:sp>
      <p:sp>
        <p:nvSpPr>
          <p:cNvPr id="25" name="Rectangle 24"/>
          <p:cNvSpPr/>
          <p:nvPr userDrawn="1"/>
        </p:nvSpPr>
        <p:spPr>
          <a:xfrm>
            <a:off x="458790" y="1181100"/>
            <a:ext cx="4033837" cy="41957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26" name="Content Placeholder 2"/>
          <p:cNvSpPr>
            <a:spLocks noGrp="1"/>
          </p:cNvSpPr>
          <p:nvPr>
            <p:ph sz="quarter" idx="52"/>
          </p:nvPr>
        </p:nvSpPr>
        <p:spPr>
          <a:xfrm>
            <a:off x="660659" y="5073650"/>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smtClean="0"/>
              <a:t>Click to edit Master text styles</a:t>
            </a:r>
          </a:p>
        </p:txBody>
      </p:sp>
      <p:sp>
        <p:nvSpPr>
          <p:cNvPr id="30" name="Slide Number Placeholder 3"/>
          <p:cNvSpPr txBox="1">
            <a:spLocks/>
          </p:cNvSpPr>
          <p:nvPr userDrawn="1"/>
        </p:nvSpPr>
        <p:spPr>
          <a:xfrm>
            <a:off x="8686800" y="5464175"/>
            <a:ext cx="227013" cy="80963"/>
          </a:xfrm>
          <a:prstGeom prst="rect">
            <a:avLst/>
          </a:prstGeom>
        </p:spPr>
        <p:txBody>
          <a:bodyPr vert="horz" lIns="0" tIns="0" rIns="0" bIns="0" rtlCol="0" anchor="ctr" anchorCtr="0"/>
          <a:lstStyle>
            <a:defPPr>
              <a:defRPr lang="en-US"/>
            </a:defPPr>
            <a:lvl1pPr marL="0" algn="l" defTabSz="810433" rtl="0" fontAlgn="auto">
              <a:lnSpc>
                <a:spcPct val="120000"/>
              </a:lnSpc>
              <a:spcBef>
                <a:spcPts val="200"/>
              </a:spcBef>
              <a:spcAft>
                <a:spcPts val="200"/>
              </a:spcAft>
              <a:defRPr sz="900" i="0" kern="1200">
                <a:solidFill>
                  <a:schemeClr val="bg1">
                    <a:lumMod val="50000"/>
                  </a:schemeClr>
                </a:solidFill>
                <a:latin typeface="+mn-lt"/>
                <a:ea typeface="+mn-ea"/>
                <a:cs typeface="+mn-cs"/>
              </a:defRPr>
            </a:lvl1pPr>
            <a:lvl2pPr marL="404813" indent="52388"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625" indent="104775"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438" indent="157163"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838" indent="207963"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16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16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16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1600" kern="1200">
                <a:solidFill>
                  <a:schemeClr val="tx1"/>
                </a:solidFill>
                <a:latin typeface="Verdana" charset="0"/>
                <a:ea typeface="ＭＳ Ｐゴシック" charset="0"/>
                <a:cs typeface="ＭＳ Ｐゴシック" charset="0"/>
              </a:defRPr>
            </a:lvl9pPr>
          </a:lstStyle>
          <a:p>
            <a:pPr>
              <a:defRPr/>
            </a:pPr>
            <a:r>
              <a:rPr lang="en-US" dirty="0" smtClean="0"/>
              <a:t> </a:t>
            </a:r>
            <a:fld id="{9E34C856-B08E-C44B-B8F0-94F2EE282531}" type="slidenum">
              <a:rPr lang="en-US" smtClean="0"/>
              <a:pPr>
                <a:defRPr/>
              </a:pPr>
              <a:t>‹nr.›</a:t>
            </a:fld>
            <a:endParaRPr lang="en-US" dirty="0"/>
          </a:p>
        </p:txBody>
      </p:sp>
      <p:sp>
        <p:nvSpPr>
          <p:cNvPr id="31" name="Rectangle 30"/>
          <p:cNvSpPr/>
          <p:nvPr userDrawn="1"/>
        </p:nvSpPr>
        <p:spPr>
          <a:xfrm>
            <a:off x="4652963" y="1181100"/>
            <a:ext cx="4033837" cy="41957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32" name="Content Placeholder 2"/>
          <p:cNvSpPr>
            <a:spLocks noGrp="1"/>
          </p:cNvSpPr>
          <p:nvPr>
            <p:ph sz="quarter" idx="49"/>
          </p:nvPr>
        </p:nvSpPr>
        <p:spPr>
          <a:xfrm>
            <a:off x="4854832" y="5073650"/>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smtClean="0"/>
              <a:t>Click to edit Master text styles</a:t>
            </a:r>
          </a:p>
        </p:txBody>
      </p:sp>
      <p:sp>
        <p:nvSpPr>
          <p:cNvPr id="19" name="Content Placeholder 6"/>
          <p:cNvSpPr>
            <a:spLocks noGrp="1"/>
          </p:cNvSpPr>
          <p:nvPr>
            <p:ph sz="quarter" idx="44" hasCustomPrompt="1"/>
          </p:nvPr>
        </p:nvSpPr>
        <p:spPr>
          <a:xfrm>
            <a:off x="659863" y="1943100"/>
            <a:ext cx="3630894" cy="3130551"/>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baseline="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0" name="Text Placeholder 9"/>
          <p:cNvSpPr>
            <a:spLocks noGrp="1"/>
          </p:cNvSpPr>
          <p:nvPr>
            <p:ph type="body" sz="quarter" idx="57" hasCustomPrompt="1"/>
          </p:nvPr>
        </p:nvSpPr>
        <p:spPr>
          <a:xfrm>
            <a:off x="658336" y="1314450"/>
            <a:ext cx="3631602"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cxnSp>
        <p:nvCxnSpPr>
          <p:cNvPr id="37" name="Straight Connector 36"/>
          <p:cNvCxnSpPr/>
          <p:nvPr userDrawn="1"/>
        </p:nvCxnSpPr>
        <p:spPr>
          <a:xfrm>
            <a:off x="660400" y="1866900"/>
            <a:ext cx="3630509"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8" name="Content Placeholder 6"/>
          <p:cNvSpPr>
            <a:spLocks noGrp="1"/>
          </p:cNvSpPr>
          <p:nvPr>
            <p:ph sz="quarter" idx="58" hasCustomPrompt="1"/>
          </p:nvPr>
        </p:nvSpPr>
        <p:spPr>
          <a:xfrm>
            <a:off x="4854434" y="1943100"/>
            <a:ext cx="3630894" cy="3130551"/>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baseline="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9" name="Text Placeholder 9"/>
          <p:cNvSpPr>
            <a:spLocks noGrp="1"/>
          </p:cNvSpPr>
          <p:nvPr>
            <p:ph type="body" sz="quarter" idx="59" hasCustomPrompt="1"/>
          </p:nvPr>
        </p:nvSpPr>
        <p:spPr>
          <a:xfrm>
            <a:off x="4854080" y="1314450"/>
            <a:ext cx="3631602"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cxnSp>
        <p:nvCxnSpPr>
          <p:cNvPr id="40" name="Straight Connector 39"/>
          <p:cNvCxnSpPr/>
          <p:nvPr userDrawn="1"/>
        </p:nvCxnSpPr>
        <p:spPr>
          <a:xfrm>
            <a:off x="4854627" y="1866900"/>
            <a:ext cx="3630509"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611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 Two Blocks 2">
    <p:spTree>
      <p:nvGrpSpPr>
        <p:cNvPr id="1" name=""/>
        <p:cNvGrpSpPr/>
        <p:nvPr/>
      </p:nvGrpSpPr>
      <p:grpSpPr>
        <a:xfrm>
          <a:off x="0" y="0"/>
          <a:ext cx="0" cy="0"/>
          <a:chOff x="0" y="0"/>
          <a:chExt cx="0" cy="0"/>
        </a:xfrm>
      </p:grpSpPr>
      <p:sp>
        <p:nvSpPr>
          <p:cNvPr id="30" name="Rectangle 29"/>
          <p:cNvSpPr/>
          <p:nvPr userDrawn="1"/>
        </p:nvSpPr>
        <p:spPr>
          <a:xfrm>
            <a:off x="6049962" y="1181100"/>
            <a:ext cx="2636838" cy="4197350"/>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31" name="Straight Connector 30"/>
          <p:cNvCxnSpPr/>
          <p:nvPr userDrawn="1"/>
        </p:nvCxnSpPr>
        <p:spPr>
          <a:xfrm>
            <a:off x="6251575" y="1866900"/>
            <a:ext cx="2233612"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2" name="Text Placeholder 9"/>
          <p:cNvSpPr>
            <a:spLocks noGrp="1"/>
          </p:cNvSpPr>
          <p:nvPr>
            <p:ph type="body" sz="quarter" idx="56" hasCustomPrompt="1"/>
          </p:nvPr>
        </p:nvSpPr>
        <p:spPr>
          <a:xfrm>
            <a:off x="6251833" y="1314450"/>
            <a:ext cx="2233097"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3" name="Content Placeholder 6"/>
          <p:cNvSpPr>
            <a:spLocks noGrp="1"/>
          </p:cNvSpPr>
          <p:nvPr>
            <p:ph sz="quarter" idx="57" hasCustomPrompt="1"/>
          </p:nvPr>
        </p:nvSpPr>
        <p:spPr>
          <a:xfrm>
            <a:off x="6251833" y="1943100"/>
            <a:ext cx="2233097" cy="326390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4" name="Content Placeholder 2"/>
          <p:cNvSpPr>
            <a:spLocks noGrp="1"/>
          </p:cNvSpPr>
          <p:nvPr>
            <p:ph sz="quarter" idx="48" hasCustomPrompt="1"/>
          </p:nvPr>
        </p:nvSpPr>
        <p:spPr>
          <a:xfrm>
            <a:off x="6252498" y="5073650"/>
            <a:ext cx="223176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22" name="Footer Placeholder 2"/>
          <p:cNvSpPr>
            <a:spLocks noGrp="1"/>
          </p:cNvSpPr>
          <p:nvPr>
            <p:ph type="ftr" sz="quarter" idx="50"/>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3" name="Slide Number Placeholder 3"/>
          <p:cNvSpPr>
            <a:spLocks noGrp="1"/>
          </p:cNvSpPr>
          <p:nvPr>
            <p:ph type="sldNum" sz="quarter" idx="51"/>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0B057DD3-DD7B-8A4C-AE50-D308D5EED4CA}" type="slidenum">
              <a:rPr lang="en-US" smtClean="0"/>
              <a:pPr>
                <a:defRPr/>
              </a:pPr>
              <a:t>‹nr.›</a:t>
            </a:fld>
            <a:endParaRPr lang="en-US" dirty="0"/>
          </a:p>
        </p:txBody>
      </p:sp>
      <p:sp>
        <p:nvSpPr>
          <p:cNvPr id="25" name="Rectangle 24"/>
          <p:cNvSpPr/>
          <p:nvPr userDrawn="1"/>
        </p:nvSpPr>
        <p:spPr>
          <a:xfrm>
            <a:off x="457200" y="1181100"/>
            <a:ext cx="5429250" cy="41957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26" name="Content Placeholder 2"/>
          <p:cNvSpPr>
            <a:spLocks noGrp="1"/>
          </p:cNvSpPr>
          <p:nvPr>
            <p:ph sz="quarter" idx="46" hasCustomPrompt="1"/>
          </p:nvPr>
        </p:nvSpPr>
        <p:spPr>
          <a:xfrm>
            <a:off x="659069" y="5073650"/>
            <a:ext cx="5025512"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8" name="Content Placeholder 6"/>
          <p:cNvSpPr>
            <a:spLocks noGrp="1"/>
          </p:cNvSpPr>
          <p:nvPr>
            <p:ph sz="quarter" idx="44" hasCustomPrompt="1"/>
          </p:nvPr>
        </p:nvSpPr>
        <p:spPr>
          <a:xfrm>
            <a:off x="659863" y="1943100"/>
            <a:ext cx="5024718" cy="3130551"/>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baseline="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9" name="Text Placeholder 9"/>
          <p:cNvSpPr>
            <a:spLocks noGrp="1"/>
          </p:cNvSpPr>
          <p:nvPr>
            <p:ph type="body" sz="quarter" idx="58" hasCustomPrompt="1"/>
          </p:nvPr>
        </p:nvSpPr>
        <p:spPr>
          <a:xfrm>
            <a:off x="658336" y="1314450"/>
            <a:ext cx="5025698"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cxnSp>
        <p:nvCxnSpPr>
          <p:cNvPr id="20" name="Straight Connector 19"/>
          <p:cNvCxnSpPr/>
          <p:nvPr userDrawn="1"/>
        </p:nvCxnSpPr>
        <p:spPr>
          <a:xfrm>
            <a:off x="660400" y="1866900"/>
            <a:ext cx="5024185"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183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hart - Two Blocks 2">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22" name="Footer Placeholder 2"/>
          <p:cNvSpPr>
            <a:spLocks noGrp="1"/>
          </p:cNvSpPr>
          <p:nvPr>
            <p:ph type="ftr" sz="quarter" idx="50"/>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3" name="Slide Number Placeholder 3"/>
          <p:cNvSpPr>
            <a:spLocks noGrp="1"/>
          </p:cNvSpPr>
          <p:nvPr>
            <p:ph type="sldNum" sz="quarter" idx="51"/>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0B057DD3-DD7B-8A4C-AE50-D308D5EED4CA}" type="slidenum">
              <a:rPr lang="en-US" smtClean="0"/>
              <a:pPr>
                <a:defRPr/>
              </a:pPr>
              <a:t>‹nr.›</a:t>
            </a:fld>
            <a:endParaRPr lang="en-US" dirty="0"/>
          </a:p>
        </p:txBody>
      </p:sp>
      <p:sp>
        <p:nvSpPr>
          <p:cNvPr id="18" name="Rectangle 17"/>
          <p:cNvSpPr/>
          <p:nvPr userDrawn="1"/>
        </p:nvSpPr>
        <p:spPr>
          <a:xfrm>
            <a:off x="457200" y="1181100"/>
            <a:ext cx="2636838" cy="4197350"/>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19" name="Straight Connector 18"/>
          <p:cNvCxnSpPr/>
          <p:nvPr userDrawn="1"/>
        </p:nvCxnSpPr>
        <p:spPr>
          <a:xfrm>
            <a:off x="658813" y="1866900"/>
            <a:ext cx="2233612"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Text Placeholder 9"/>
          <p:cNvSpPr>
            <a:spLocks noGrp="1"/>
          </p:cNvSpPr>
          <p:nvPr>
            <p:ph type="body" sz="quarter" idx="56" hasCustomPrompt="1"/>
          </p:nvPr>
        </p:nvSpPr>
        <p:spPr>
          <a:xfrm>
            <a:off x="659071" y="1314450"/>
            <a:ext cx="2233097"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3" name="Content Placeholder 6"/>
          <p:cNvSpPr>
            <a:spLocks noGrp="1"/>
          </p:cNvSpPr>
          <p:nvPr>
            <p:ph sz="quarter" idx="57" hasCustomPrompt="1"/>
          </p:nvPr>
        </p:nvSpPr>
        <p:spPr>
          <a:xfrm>
            <a:off x="659071" y="1943100"/>
            <a:ext cx="2233097" cy="326390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7" name="Content Placeholder 2"/>
          <p:cNvSpPr>
            <a:spLocks noGrp="1"/>
          </p:cNvSpPr>
          <p:nvPr>
            <p:ph sz="quarter" idx="48" hasCustomPrompt="1"/>
          </p:nvPr>
        </p:nvSpPr>
        <p:spPr>
          <a:xfrm>
            <a:off x="659736" y="5073650"/>
            <a:ext cx="223176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8" name="Rectangle 37"/>
          <p:cNvSpPr/>
          <p:nvPr userDrawn="1"/>
        </p:nvSpPr>
        <p:spPr>
          <a:xfrm>
            <a:off x="3257550" y="1181100"/>
            <a:ext cx="5429250" cy="41957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39" name="Content Placeholder 2"/>
          <p:cNvSpPr>
            <a:spLocks noGrp="1"/>
          </p:cNvSpPr>
          <p:nvPr>
            <p:ph sz="quarter" idx="46" hasCustomPrompt="1"/>
          </p:nvPr>
        </p:nvSpPr>
        <p:spPr>
          <a:xfrm>
            <a:off x="3459419" y="5073650"/>
            <a:ext cx="5025512"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0" name="Content Placeholder 6"/>
          <p:cNvSpPr>
            <a:spLocks noGrp="1"/>
          </p:cNvSpPr>
          <p:nvPr>
            <p:ph sz="quarter" idx="44" hasCustomPrompt="1"/>
          </p:nvPr>
        </p:nvSpPr>
        <p:spPr>
          <a:xfrm>
            <a:off x="3459816" y="1943100"/>
            <a:ext cx="5024718" cy="3130551"/>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baseline="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41" name="Text Placeholder 9"/>
          <p:cNvSpPr>
            <a:spLocks noGrp="1"/>
          </p:cNvSpPr>
          <p:nvPr>
            <p:ph type="body" sz="quarter" idx="58" hasCustomPrompt="1"/>
          </p:nvPr>
        </p:nvSpPr>
        <p:spPr>
          <a:xfrm>
            <a:off x="3459326" y="1314450"/>
            <a:ext cx="5025698"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cxnSp>
        <p:nvCxnSpPr>
          <p:cNvPr id="42" name="Straight Connector 41"/>
          <p:cNvCxnSpPr/>
          <p:nvPr userDrawn="1"/>
        </p:nvCxnSpPr>
        <p:spPr>
          <a:xfrm>
            <a:off x="3460083" y="1866900"/>
            <a:ext cx="5024185"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731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 Two Blocks 3">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25" name="Content Placeholder 3"/>
          <p:cNvSpPr>
            <a:spLocks noGrp="1"/>
          </p:cNvSpPr>
          <p:nvPr>
            <p:ph sz="quarter" idx="19" hasCustomPrompt="1"/>
          </p:nvPr>
        </p:nvSpPr>
        <p:spPr>
          <a:xfrm>
            <a:off x="605155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6" name="Footer Placeholder 2"/>
          <p:cNvSpPr>
            <a:spLocks noGrp="1"/>
          </p:cNvSpPr>
          <p:nvPr>
            <p:ph type="ftr" sz="quarter" idx="47"/>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17" name="Slide Number Placeholder 3"/>
          <p:cNvSpPr>
            <a:spLocks noGrp="1"/>
          </p:cNvSpPr>
          <p:nvPr>
            <p:ph type="sldNum" sz="quarter" idx="48"/>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811E06D5-27A9-614A-B35C-7BA6CA76C589}" type="slidenum">
              <a:rPr lang="en-US" smtClean="0"/>
              <a:pPr>
                <a:defRPr/>
              </a:pPr>
              <a:t>‹nr.›</a:t>
            </a:fld>
            <a:endParaRPr lang="en-US" dirty="0"/>
          </a:p>
        </p:txBody>
      </p:sp>
      <p:sp>
        <p:nvSpPr>
          <p:cNvPr id="14" name="Rectangle 13"/>
          <p:cNvSpPr/>
          <p:nvPr userDrawn="1"/>
        </p:nvSpPr>
        <p:spPr>
          <a:xfrm>
            <a:off x="457200" y="1181100"/>
            <a:ext cx="5429250" cy="41957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15" name="Content Placeholder 2"/>
          <p:cNvSpPr>
            <a:spLocks noGrp="1"/>
          </p:cNvSpPr>
          <p:nvPr>
            <p:ph sz="quarter" idx="46" hasCustomPrompt="1"/>
          </p:nvPr>
        </p:nvSpPr>
        <p:spPr>
          <a:xfrm>
            <a:off x="659069" y="5073650"/>
            <a:ext cx="5025512"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7" name="Content Placeholder 6"/>
          <p:cNvSpPr>
            <a:spLocks noGrp="1"/>
          </p:cNvSpPr>
          <p:nvPr>
            <p:ph sz="quarter" idx="44" hasCustomPrompt="1"/>
          </p:nvPr>
        </p:nvSpPr>
        <p:spPr>
          <a:xfrm>
            <a:off x="659863" y="1943100"/>
            <a:ext cx="5024718" cy="3130551"/>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baseline="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8" name="Text Placeholder 9"/>
          <p:cNvSpPr>
            <a:spLocks noGrp="1"/>
          </p:cNvSpPr>
          <p:nvPr>
            <p:ph type="body" sz="quarter" idx="58" hasCustomPrompt="1"/>
          </p:nvPr>
        </p:nvSpPr>
        <p:spPr>
          <a:xfrm>
            <a:off x="658336" y="1314450"/>
            <a:ext cx="5025698"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cxnSp>
        <p:nvCxnSpPr>
          <p:cNvPr id="29" name="Straight Connector 28"/>
          <p:cNvCxnSpPr/>
          <p:nvPr userDrawn="1"/>
        </p:nvCxnSpPr>
        <p:spPr>
          <a:xfrm>
            <a:off x="660400" y="1866900"/>
            <a:ext cx="5024185"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606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 Two Blocks 6">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25" name="Content Placeholder 3"/>
          <p:cNvSpPr>
            <a:spLocks noGrp="1"/>
          </p:cNvSpPr>
          <p:nvPr>
            <p:ph sz="quarter" idx="19" hasCustomPrompt="1"/>
          </p:nvPr>
        </p:nvSpPr>
        <p:spPr>
          <a:xfrm>
            <a:off x="45720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6" name="Footer Placeholder 2"/>
          <p:cNvSpPr>
            <a:spLocks noGrp="1"/>
          </p:cNvSpPr>
          <p:nvPr>
            <p:ph type="ftr" sz="quarter" idx="47"/>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17" name="Slide Number Placeholder 3"/>
          <p:cNvSpPr>
            <a:spLocks noGrp="1"/>
          </p:cNvSpPr>
          <p:nvPr>
            <p:ph type="sldNum" sz="quarter" idx="48"/>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62D442EE-E967-BB4D-BA64-5FCB5EEBEDA0}" type="slidenum">
              <a:rPr lang="en-US" smtClean="0"/>
              <a:pPr>
                <a:defRPr/>
              </a:pPr>
              <a:t>‹nr.›</a:t>
            </a:fld>
            <a:endParaRPr lang="en-US" dirty="0"/>
          </a:p>
        </p:txBody>
      </p:sp>
      <p:sp>
        <p:nvSpPr>
          <p:cNvPr id="14" name="Rectangle 13"/>
          <p:cNvSpPr/>
          <p:nvPr userDrawn="1"/>
        </p:nvSpPr>
        <p:spPr>
          <a:xfrm>
            <a:off x="3257550" y="1181100"/>
            <a:ext cx="5429250" cy="41957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15" name="Content Placeholder 2"/>
          <p:cNvSpPr>
            <a:spLocks noGrp="1"/>
          </p:cNvSpPr>
          <p:nvPr>
            <p:ph sz="quarter" idx="46" hasCustomPrompt="1"/>
          </p:nvPr>
        </p:nvSpPr>
        <p:spPr>
          <a:xfrm>
            <a:off x="3459419" y="5073650"/>
            <a:ext cx="5025512"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8" name="Content Placeholder 6"/>
          <p:cNvSpPr>
            <a:spLocks noGrp="1"/>
          </p:cNvSpPr>
          <p:nvPr>
            <p:ph sz="quarter" idx="44" hasCustomPrompt="1"/>
          </p:nvPr>
        </p:nvSpPr>
        <p:spPr>
          <a:xfrm>
            <a:off x="3459816" y="1943100"/>
            <a:ext cx="5024718" cy="3130551"/>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baseline="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2" name="Text Placeholder 9"/>
          <p:cNvSpPr>
            <a:spLocks noGrp="1"/>
          </p:cNvSpPr>
          <p:nvPr>
            <p:ph type="body" sz="quarter" idx="58" hasCustomPrompt="1"/>
          </p:nvPr>
        </p:nvSpPr>
        <p:spPr>
          <a:xfrm>
            <a:off x="3459326" y="1314450"/>
            <a:ext cx="5025698"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cxnSp>
        <p:nvCxnSpPr>
          <p:cNvPr id="27" name="Straight Connector 26"/>
          <p:cNvCxnSpPr/>
          <p:nvPr userDrawn="1"/>
        </p:nvCxnSpPr>
        <p:spPr>
          <a:xfrm>
            <a:off x="3460083" y="1866900"/>
            <a:ext cx="5024185"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3"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285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 Two Blocks 4">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25" name="Content Placeholder 3"/>
          <p:cNvSpPr>
            <a:spLocks noGrp="1"/>
          </p:cNvSpPr>
          <p:nvPr>
            <p:ph sz="quarter" idx="19"/>
          </p:nvPr>
        </p:nvSpPr>
        <p:spPr>
          <a:xfrm>
            <a:off x="458790" y="1181100"/>
            <a:ext cx="4033837"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smtClean="0"/>
              <a:t>Click to edit Master text styles</a:t>
            </a:r>
          </a:p>
          <a:p>
            <a:pPr lvl="1"/>
            <a:r>
              <a:rPr lang="en-US" smtClean="0"/>
              <a:t>Second level</a:t>
            </a:r>
          </a:p>
        </p:txBody>
      </p:sp>
      <p:sp>
        <p:nvSpPr>
          <p:cNvPr id="16" name="Footer Placeholder 2"/>
          <p:cNvSpPr>
            <a:spLocks noGrp="1"/>
          </p:cNvSpPr>
          <p:nvPr>
            <p:ph type="ftr" sz="quarter" idx="47"/>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17" name="Slide Number Placeholder 3"/>
          <p:cNvSpPr>
            <a:spLocks noGrp="1"/>
          </p:cNvSpPr>
          <p:nvPr>
            <p:ph type="sldNum" sz="quarter" idx="48"/>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9E34C856-B08E-C44B-B8F0-94F2EE282531}" type="slidenum">
              <a:rPr lang="en-US" smtClean="0"/>
              <a:pPr>
                <a:defRPr/>
              </a:pPr>
              <a:t>‹nr.›</a:t>
            </a:fld>
            <a:endParaRPr lang="en-US" dirty="0"/>
          </a:p>
        </p:txBody>
      </p:sp>
      <p:sp>
        <p:nvSpPr>
          <p:cNvPr id="18" name="Rectangle 17"/>
          <p:cNvSpPr/>
          <p:nvPr userDrawn="1"/>
        </p:nvSpPr>
        <p:spPr>
          <a:xfrm>
            <a:off x="4652963" y="1181100"/>
            <a:ext cx="4033837" cy="41957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19" name="Content Placeholder 2"/>
          <p:cNvSpPr>
            <a:spLocks noGrp="1"/>
          </p:cNvSpPr>
          <p:nvPr>
            <p:ph sz="quarter" idx="49" hasCustomPrompt="1"/>
          </p:nvPr>
        </p:nvSpPr>
        <p:spPr>
          <a:xfrm>
            <a:off x="4854771" y="5073650"/>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2" name="Text Placeholder 9"/>
          <p:cNvSpPr>
            <a:spLocks noGrp="1"/>
          </p:cNvSpPr>
          <p:nvPr>
            <p:ph type="body" sz="quarter" idx="52" hasCustomPrompt="1"/>
          </p:nvPr>
        </p:nvSpPr>
        <p:spPr>
          <a:xfrm>
            <a:off x="4854771" y="1314450"/>
            <a:ext cx="3630098"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3" name="Content Placeholder 6"/>
          <p:cNvSpPr>
            <a:spLocks noGrp="1"/>
          </p:cNvSpPr>
          <p:nvPr>
            <p:ph sz="quarter" idx="53" hasCustomPrompt="1"/>
          </p:nvPr>
        </p:nvSpPr>
        <p:spPr>
          <a:xfrm>
            <a:off x="4854771" y="1943100"/>
            <a:ext cx="3630098" cy="313054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32" name="Straight Connector 31"/>
          <p:cNvCxnSpPr/>
          <p:nvPr userDrawn="1"/>
        </p:nvCxnSpPr>
        <p:spPr>
          <a:xfrm>
            <a:off x="4854771" y="1866900"/>
            <a:ext cx="362949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117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 Two Blocks 5">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25" name="Content Placeholder 3"/>
          <p:cNvSpPr>
            <a:spLocks noGrp="1"/>
          </p:cNvSpPr>
          <p:nvPr>
            <p:ph sz="quarter" idx="18"/>
          </p:nvPr>
        </p:nvSpPr>
        <p:spPr>
          <a:xfrm>
            <a:off x="4654296" y="1181100"/>
            <a:ext cx="403250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smtClean="0"/>
              <a:t>Click to edit Master text styles</a:t>
            </a:r>
          </a:p>
          <a:p>
            <a:pPr lvl="1"/>
            <a:r>
              <a:rPr lang="en-US" smtClean="0"/>
              <a:t>Second level</a:t>
            </a:r>
          </a:p>
        </p:txBody>
      </p:sp>
      <p:sp>
        <p:nvSpPr>
          <p:cNvPr id="13" name="Footer Placeholder 2"/>
          <p:cNvSpPr>
            <a:spLocks noGrp="1"/>
          </p:cNvSpPr>
          <p:nvPr>
            <p:ph type="ftr" sz="quarter" idx="50"/>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14" name="Slide Number Placeholder 3"/>
          <p:cNvSpPr>
            <a:spLocks noGrp="1"/>
          </p:cNvSpPr>
          <p:nvPr>
            <p:ph type="sldNum" sz="quarter" idx="51"/>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71400130-B12F-7D4A-A549-0EC78302CEB6}" type="slidenum">
              <a:rPr lang="en-US" smtClean="0"/>
              <a:pPr>
                <a:defRPr/>
              </a:pPr>
              <a:t>‹nr.›</a:t>
            </a:fld>
            <a:endParaRPr lang="en-US" dirty="0"/>
          </a:p>
        </p:txBody>
      </p:sp>
      <p:sp>
        <p:nvSpPr>
          <p:cNvPr id="17" name="Rectangle 16"/>
          <p:cNvSpPr/>
          <p:nvPr userDrawn="1"/>
        </p:nvSpPr>
        <p:spPr>
          <a:xfrm>
            <a:off x="457200" y="1181100"/>
            <a:ext cx="4033837" cy="41957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19" name="Content Placeholder 2"/>
          <p:cNvSpPr>
            <a:spLocks noGrp="1"/>
          </p:cNvSpPr>
          <p:nvPr>
            <p:ph sz="quarter" idx="49" hasCustomPrompt="1"/>
          </p:nvPr>
        </p:nvSpPr>
        <p:spPr>
          <a:xfrm>
            <a:off x="659069" y="5073650"/>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3" name="Text Placeholder 9"/>
          <p:cNvSpPr>
            <a:spLocks noGrp="1"/>
          </p:cNvSpPr>
          <p:nvPr>
            <p:ph type="body" sz="quarter" idx="52" hasCustomPrompt="1"/>
          </p:nvPr>
        </p:nvSpPr>
        <p:spPr>
          <a:xfrm>
            <a:off x="659069" y="1314450"/>
            <a:ext cx="3630098"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6" name="Content Placeholder 6"/>
          <p:cNvSpPr>
            <a:spLocks noGrp="1"/>
          </p:cNvSpPr>
          <p:nvPr>
            <p:ph sz="quarter" idx="53" hasCustomPrompt="1"/>
          </p:nvPr>
        </p:nvSpPr>
        <p:spPr>
          <a:xfrm>
            <a:off x="659069" y="1943100"/>
            <a:ext cx="3630098" cy="313054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27" name="Straight Connector 26"/>
          <p:cNvCxnSpPr/>
          <p:nvPr userDrawn="1"/>
        </p:nvCxnSpPr>
        <p:spPr>
          <a:xfrm>
            <a:off x="659370" y="1866900"/>
            <a:ext cx="362949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397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 Three Blocks 1">
    <p:spTree>
      <p:nvGrpSpPr>
        <p:cNvPr id="1" name=""/>
        <p:cNvGrpSpPr/>
        <p:nvPr/>
      </p:nvGrpSpPr>
      <p:grpSpPr>
        <a:xfrm>
          <a:off x="0" y="0"/>
          <a:ext cx="0" cy="0"/>
          <a:chOff x="0" y="0"/>
          <a:chExt cx="0" cy="0"/>
        </a:xfrm>
      </p:grpSpPr>
      <p:sp>
        <p:nvSpPr>
          <p:cNvPr id="12" name="Rectangle 11"/>
          <p:cNvSpPr/>
          <p:nvPr/>
        </p:nvSpPr>
        <p:spPr>
          <a:xfrm>
            <a:off x="4652963" y="3367088"/>
            <a:ext cx="4033837" cy="201136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14" name="Rectangle 13"/>
          <p:cNvSpPr/>
          <p:nvPr/>
        </p:nvSpPr>
        <p:spPr>
          <a:xfrm>
            <a:off x="4652963" y="1181100"/>
            <a:ext cx="4033837" cy="20113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15" name="Straight Connector 14"/>
          <p:cNvCxnSpPr/>
          <p:nvPr/>
        </p:nvCxnSpPr>
        <p:spPr>
          <a:xfrm>
            <a:off x="4854575" y="1649413"/>
            <a:ext cx="363061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54575" y="3835400"/>
            <a:ext cx="363061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4854771" y="1314450"/>
            <a:ext cx="363009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4854771" y="2925763"/>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4854771" y="1714501"/>
            <a:ext cx="363009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5" name="Content Placeholder 3"/>
          <p:cNvSpPr>
            <a:spLocks noGrp="1"/>
          </p:cNvSpPr>
          <p:nvPr>
            <p:ph sz="quarter" idx="18" hasCustomPrompt="1"/>
          </p:nvPr>
        </p:nvSpPr>
        <p:spPr>
          <a:xfrm>
            <a:off x="457200" y="1181100"/>
            <a:ext cx="403250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36" name="Text Placeholder 9"/>
          <p:cNvSpPr>
            <a:spLocks noGrp="1"/>
          </p:cNvSpPr>
          <p:nvPr>
            <p:ph type="body" sz="quarter" idx="50" hasCustomPrompt="1"/>
          </p:nvPr>
        </p:nvSpPr>
        <p:spPr>
          <a:xfrm>
            <a:off x="4854771" y="3500437"/>
            <a:ext cx="363009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7" name="Content Placeholder 2"/>
          <p:cNvSpPr>
            <a:spLocks noGrp="1"/>
          </p:cNvSpPr>
          <p:nvPr>
            <p:ph sz="quarter" idx="51" hasCustomPrompt="1"/>
          </p:nvPr>
        </p:nvSpPr>
        <p:spPr>
          <a:xfrm>
            <a:off x="4854771" y="5111750"/>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8" name="Content Placeholder 6"/>
          <p:cNvSpPr>
            <a:spLocks noGrp="1"/>
          </p:cNvSpPr>
          <p:nvPr>
            <p:ph sz="quarter" idx="52" hasCustomPrompt="1"/>
          </p:nvPr>
        </p:nvSpPr>
        <p:spPr>
          <a:xfrm>
            <a:off x="4854771" y="3900488"/>
            <a:ext cx="363009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0" name="Footer Placeholder 2"/>
          <p:cNvSpPr>
            <a:spLocks noGrp="1"/>
          </p:cNvSpPr>
          <p:nvPr>
            <p:ph type="ftr" sz="quarter" idx="53"/>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2" name="Slide Number Placeholder 3"/>
          <p:cNvSpPr>
            <a:spLocks noGrp="1"/>
          </p:cNvSpPr>
          <p:nvPr>
            <p:ph type="sldNum" sz="quarter" idx="54"/>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A8C8A95B-7423-3745-BAEF-BE13BF1163E8}" type="slidenum">
              <a:rPr lang="en-US" smtClean="0"/>
              <a:pPr>
                <a:defRPr/>
              </a:pPr>
              <a:t>‹nr.›</a:t>
            </a:fld>
            <a:endParaRPr lang="en-US" dirty="0"/>
          </a:p>
        </p:txBody>
      </p:sp>
      <p:sp>
        <p:nvSpPr>
          <p:cNvPr id="23"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5515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hart - Three Blocks 1">
    <p:spTree>
      <p:nvGrpSpPr>
        <p:cNvPr id="1" name=""/>
        <p:cNvGrpSpPr/>
        <p:nvPr/>
      </p:nvGrpSpPr>
      <p:grpSpPr>
        <a:xfrm>
          <a:off x="0" y="0"/>
          <a:ext cx="0" cy="0"/>
          <a:chOff x="0" y="0"/>
          <a:chExt cx="0" cy="0"/>
        </a:xfrm>
      </p:grpSpPr>
      <p:sp>
        <p:nvSpPr>
          <p:cNvPr id="12" name="Rectangle 11"/>
          <p:cNvSpPr/>
          <p:nvPr/>
        </p:nvSpPr>
        <p:spPr>
          <a:xfrm>
            <a:off x="457200" y="3367088"/>
            <a:ext cx="4033837" cy="201136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14" name="Rectangle 13"/>
          <p:cNvSpPr/>
          <p:nvPr/>
        </p:nvSpPr>
        <p:spPr>
          <a:xfrm>
            <a:off x="457200" y="1181100"/>
            <a:ext cx="4033837" cy="20113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15" name="Straight Connector 14"/>
          <p:cNvCxnSpPr/>
          <p:nvPr/>
        </p:nvCxnSpPr>
        <p:spPr>
          <a:xfrm>
            <a:off x="658812" y="1649413"/>
            <a:ext cx="363061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8812" y="3835400"/>
            <a:ext cx="363061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9"/>
          <p:cNvSpPr>
            <a:spLocks noGrp="1"/>
          </p:cNvSpPr>
          <p:nvPr>
            <p:ph type="body" sz="quarter" idx="47" hasCustomPrompt="1"/>
          </p:nvPr>
        </p:nvSpPr>
        <p:spPr>
          <a:xfrm>
            <a:off x="659069" y="1314450"/>
            <a:ext cx="363009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659069" y="2925763"/>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659069" y="1714501"/>
            <a:ext cx="363009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6" name="Text Placeholder 9"/>
          <p:cNvSpPr>
            <a:spLocks noGrp="1"/>
          </p:cNvSpPr>
          <p:nvPr>
            <p:ph type="body" sz="quarter" idx="50" hasCustomPrompt="1"/>
          </p:nvPr>
        </p:nvSpPr>
        <p:spPr>
          <a:xfrm>
            <a:off x="659069" y="3500437"/>
            <a:ext cx="363009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7" name="Content Placeholder 2"/>
          <p:cNvSpPr>
            <a:spLocks noGrp="1"/>
          </p:cNvSpPr>
          <p:nvPr>
            <p:ph sz="quarter" idx="51" hasCustomPrompt="1"/>
          </p:nvPr>
        </p:nvSpPr>
        <p:spPr>
          <a:xfrm>
            <a:off x="659069" y="5111750"/>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8" name="Content Placeholder 6"/>
          <p:cNvSpPr>
            <a:spLocks noGrp="1"/>
          </p:cNvSpPr>
          <p:nvPr>
            <p:ph sz="quarter" idx="52" hasCustomPrompt="1"/>
          </p:nvPr>
        </p:nvSpPr>
        <p:spPr>
          <a:xfrm>
            <a:off x="659069" y="3900488"/>
            <a:ext cx="363009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25" name="Content Placeholder 3"/>
          <p:cNvSpPr>
            <a:spLocks noGrp="1"/>
          </p:cNvSpPr>
          <p:nvPr>
            <p:ph sz="quarter" idx="18" hasCustomPrompt="1"/>
          </p:nvPr>
        </p:nvSpPr>
        <p:spPr>
          <a:xfrm>
            <a:off x="4654296" y="1181100"/>
            <a:ext cx="403250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20" name="Footer Placeholder 2"/>
          <p:cNvSpPr>
            <a:spLocks noGrp="1"/>
          </p:cNvSpPr>
          <p:nvPr>
            <p:ph type="ftr" sz="quarter" idx="53"/>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2" name="Slide Number Placeholder 3"/>
          <p:cNvSpPr>
            <a:spLocks noGrp="1"/>
          </p:cNvSpPr>
          <p:nvPr>
            <p:ph type="sldNum" sz="quarter" idx="54"/>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A8C8A95B-7423-3745-BAEF-BE13BF1163E8}" type="slidenum">
              <a:rPr lang="en-US" smtClean="0"/>
              <a:pPr>
                <a:defRPr/>
              </a:pPr>
              <a:t>‹nr.›</a:t>
            </a:fld>
            <a:endParaRPr lang="en-US" dirty="0"/>
          </a:p>
        </p:txBody>
      </p:sp>
      <p:sp>
        <p:nvSpPr>
          <p:cNvPr id="23"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97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cxnSp>
        <p:nvCxnSpPr>
          <p:cNvPr id="6" name="Straight Connector 5"/>
          <p:cNvCxnSpPr/>
          <p:nvPr/>
        </p:nvCxnSpPr>
        <p:spPr>
          <a:xfrm>
            <a:off x="3173413" y="646113"/>
            <a:ext cx="0" cy="3892550"/>
          </a:xfrm>
          <a:prstGeom prst="line">
            <a:avLst/>
          </a:prstGeom>
          <a:ln w="12700">
            <a:solidFill>
              <a:srgbClr val="58595B"/>
            </a:solidFill>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3" hasCustomPrompt="1"/>
          </p:nvPr>
        </p:nvSpPr>
        <p:spPr>
          <a:xfrm>
            <a:off x="458788" y="646114"/>
            <a:ext cx="2636837" cy="3892550"/>
          </a:xfrm>
        </p:spPr>
        <p:txBody>
          <a:bodyPr>
            <a:normAutofit/>
          </a:bodyPr>
          <a:lstStyle>
            <a:lvl1pPr marL="0" indent="0" algn="l">
              <a:lnSpc>
                <a:spcPct val="100000"/>
              </a:lnSpc>
              <a:spcBef>
                <a:spcPts val="0"/>
              </a:spcBef>
              <a:spcAft>
                <a:spcPts val="0"/>
              </a:spcAft>
              <a:buNone/>
              <a:defRPr sz="1400" b="1" baseline="0">
                <a:solidFill>
                  <a:schemeClr val="tx1">
                    <a:lumMod val="75000"/>
                    <a:lumOff val="25000"/>
                  </a:schemeClr>
                </a:solidFill>
                <a:latin typeface="+mj-lt"/>
              </a:defRPr>
            </a:lvl1pPr>
          </a:lstStyle>
          <a:p>
            <a:pPr lvl="0"/>
            <a:r>
              <a:rPr lang="en-US" dirty="0" smtClean="0"/>
              <a:t>SECTION TITLE</a:t>
            </a:r>
          </a:p>
        </p:txBody>
      </p:sp>
      <p:sp>
        <p:nvSpPr>
          <p:cNvPr id="12" name="Text Placeholder 14"/>
          <p:cNvSpPr>
            <a:spLocks noGrp="1"/>
          </p:cNvSpPr>
          <p:nvPr>
            <p:ph type="body" sz="quarter" idx="14" hasCustomPrompt="1"/>
          </p:nvPr>
        </p:nvSpPr>
        <p:spPr>
          <a:xfrm>
            <a:off x="3252788" y="646114"/>
            <a:ext cx="1239837" cy="3892547"/>
          </a:xfrm>
        </p:spPr>
        <p:txBody>
          <a:bodyPr>
            <a:normAutofit/>
          </a:bodyPr>
          <a:lstStyle>
            <a:lvl1pPr marL="0" indent="0" algn="l">
              <a:lnSpc>
                <a:spcPct val="100000"/>
              </a:lnSpc>
              <a:spcBef>
                <a:spcPts val="0"/>
              </a:spcBef>
              <a:spcAft>
                <a:spcPts val="0"/>
              </a:spcAft>
              <a:buNone/>
              <a:defRPr sz="1400" baseline="0">
                <a:solidFill>
                  <a:schemeClr val="tx1">
                    <a:lumMod val="75000"/>
                    <a:lumOff val="25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PAGE #</a:t>
            </a:r>
          </a:p>
        </p:txBody>
      </p:sp>
      <p:sp>
        <p:nvSpPr>
          <p:cNvPr id="7" name="Footer Placeholder 2"/>
          <p:cNvSpPr>
            <a:spLocks noGrp="1"/>
          </p:cNvSpPr>
          <p:nvPr>
            <p:ph type="ftr" sz="quarter" idx="17"/>
          </p:nvPr>
        </p:nvSpPr>
        <p:spPr>
          <a:xfrm>
            <a:off x="228600" y="5461000"/>
            <a:ext cx="5821363" cy="84138"/>
          </a:xfrm>
        </p:spPr>
        <p:txBody>
          <a:bodyPr rIns="0" anchorCtr="0"/>
          <a:lstStyle>
            <a:lvl1pPr>
              <a:defRPr sz="900">
                <a:solidFill>
                  <a:schemeClr val="bg1">
                    <a:lumMod val="50000"/>
                  </a:schemeClr>
                </a:solidFill>
              </a:defRPr>
            </a:lvl1pPr>
          </a:lstStyle>
          <a:p>
            <a:pPr>
              <a:defRPr/>
            </a:pPr>
            <a:endParaRPr lang="en-US" dirty="0"/>
          </a:p>
        </p:txBody>
      </p:sp>
      <p:sp>
        <p:nvSpPr>
          <p:cNvPr id="8" name="Slide Number Placeholder 3"/>
          <p:cNvSpPr>
            <a:spLocks noGrp="1"/>
          </p:cNvSpPr>
          <p:nvPr>
            <p:ph type="sldNum" sz="quarter" idx="18"/>
          </p:nvPr>
        </p:nvSpPr>
        <p:spPr>
          <a:xfrm>
            <a:off x="8686800" y="5464175"/>
            <a:ext cx="227013" cy="80963"/>
          </a:xfrm>
        </p:spPr>
        <p:txBody>
          <a:bodyPr anchorCtr="0"/>
          <a:lstStyle>
            <a:lvl1pPr>
              <a:defRPr sz="900">
                <a:solidFill>
                  <a:schemeClr val="bg1">
                    <a:lumMod val="50000"/>
                  </a:schemeClr>
                </a:solidFill>
              </a:defRPr>
            </a:lvl1pPr>
          </a:lstStyle>
          <a:p>
            <a:pPr>
              <a:defRPr/>
            </a:pPr>
            <a:r>
              <a:rPr lang="en-US" dirty="0"/>
              <a:t> </a:t>
            </a:r>
            <a:fld id="{426C022E-D57A-6543-B8C3-D1291E068B75}" type="slidenum">
              <a:rPr lang="en-US"/>
              <a:pPr>
                <a:defRPr/>
              </a:pPr>
              <a:t>‹nr.›</a:t>
            </a:fld>
            <a:endParaRPr lang="en-US" dirty="0"/>
          </a:p>
        </p:txBody>
      </p:sp>
      <p:pic>
        <p:nvPicPr>
          <p:cNvPr id="9"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8054138"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698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 Three Blocks 2">
    <p:spTree>
      <p:nvGrpSpPr>
        <p:cNvPr id="1" name=""/>
        <p:cNvGrpSpPr/>
        <p:nvPr/>
      </p:nvGrpSpPr>
      <p:grpSpPr>
        <a:xfrm>
          <a:off x="0" y="0"/>
          <a:ext cx="0" cy="0"/>
          <a:chOff x="0" y="0"/>
          <a:chExt cx="0" cy="0"/>
        </a:xfrm>
      </p:grpSpPr>
      <p:sp>
        <p:nvSpPr>
          <p:cNvPr id="19" name="Rectangle 18"/>
          <p:cNvSpPr/>
          <p:nvPr/>
        </p:nvSpPr>
        <p:spPr>
          <a:xfrm>
            <a:off x="457200" y="1181100"/>
            <a:ext cx="2636838" cy="4197350"/>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22" name="Footer Placeholder 2"/>
          <p:cNvSpPr>
            <a:spLocks noGrp="1"/>
          </p:cNvSpPr>
          <p:nvPr>
            <p:ph type="ftr" sz="quarter" idx="56"/>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3" name="Slide Number Placeholder 3"/>
          <p:cNvSpPr>
            <a:spLocks noGrp="1"/>
          </p:cNvSpPr>
          <p:nvPr>
            <p:ph type="sldNum" sz="quarter" idx="57"/>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998CAF98-E131-B74A-94A2-F6159DD51594}" type="slidenum">
              <a:rPr lang="en-US" smtClean="0"/>
              <a:pPr>
                <a:defRPr/>
              </a:pPr>
              <a:t>‹nr.›</a:t>
            </a:fld>
            <a:endParaRPr lang="en-US" dirty="0"/>
          </a:p>
        </p:txBody>
      </p:sp>
      <p:sp>
        <p:nvSpPr>
          <p:cNvPr id="45" name="Content Placeholder 2"/>
          <p:cNvSpPr>
            <a:spLocks noGrp="1"/>
          </p:cNvSpPr>
          <p:nvPr>
            <p:ph sz="quarter" idx="54" hasCustomPrompt="1"/>
          </p:nvPr>
        </p:nvSpPr>
        <p:spPr>
          <a:xfrm>
            <a:off x="659070" y="5066180"/>
            <a:ext cx="2233097"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1" name="Text Placeholder 9"/>
          <p:cNvSpPr>
            <a:spLocks noGrp="1"/>
          </p:cNvSpPr>
          <p:nvPr>
            <p:ph type="body" sz="quarter" idx="59" hasCustomPrompt="1"/>
          </p:nvPr>
        </p:nvSpPr>
        <p:spPr>
          <a:xfrm>
            <a:off x="659069" y="1314450"/>
            <a:ext cx="2233356"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2" name="Content Placeholder 6"/>
          <p:cNvSpPr>
            <a:spLocks noGrp="1"/>
          </p:cNvSpPr>
          <p:nvPr>
            <p:ph sz="quarter" idx="60" hasCustomPrompt="1"/>
          </p:nvPr>
        </p:nvSpPr>
        <p:spPr>
          <a:xfrm>
            <a:off x="659069" y="1943100"/>
            <a:ext cx="2233356" cy="312307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33" name="Straight Connector 32"/>
          <p:cNvCxnSpPr/>
          <p:nvPr userDrawn="1"/>
        </p:nvCxnSpPr>
        <p:spPr>
          <a:xfrm>
            <a:off x="659370" y="1866900"/>
            <a:ext cx="2232986"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6049962" y="1181100"/>
            <a:ext cx="2636838" cy="4197350"/>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42" name="Content Placeholder 2"/>
          <p:cNvSpPr>
            <a:spLocks noGrp="1"/>
          </p:cNvSpPr>
          <p:nvPr>
            <p:ph sz="quarter" idx="61" hasCustomPrompt="1"/>
          </p:nvPr>
        </p:nvSpPr>
        <p:spPr>
          <a:xfrm>
            <a:off x="6251833" y="5066180"/>
            <a:ext cx="2233097"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3" name="Text Placeholder 9"/>
          <p:cNvSpPr>
            <a:spLocks noGrp="1"/>
          </p:cNvSpPr>
          <p:nvPr>
            <p:ph type="body" sz="quarter" idx="62" hasCustomPrompt="1"/>
          </p:nvPr>
        </p:nvSpPr>
        <p:spPr>
          <a:xfrm>
            <a:off x="6251703" y="1314450"/>
            <a:ext cx="2233356"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47" name="Content Placeholder 6"/>
          <p:cNvSpPr>
            <a:spLocks noGrp="1"/>
          </p:cNvSpPr>
          <p:nvPr>
            <p:ph sz="quarter" idx="63" hasCustomPrompt="1"/>
          </p:nvPr>
        </p:nvSpPr>
        <p:spPr>
          <a:xfrm>
            <a:off x="6251703" y="1943100"/>
            <a:ext cx="2233356" cy="312307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48" name="Straight Connector 47"/>
          <p:cNvCxnSpPr/>
          <p:nvPr userDrawn="1"/>
        </p:nvCxnSpPr>
        <p:spPr>
          <a:xfrm>
            <a:off x="6251888" y="1866900"/>
            <a:ext cx="2232986"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3253581" y="1181100"/>
            <a:ext cx="2636838" cy="4197350"/>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50" name="Content Placeholder 2"/>
          <p:cNvSpPr>
            <a:spLocks noGrp="1"/>
          </p:cNvSpPr>
          <p:nvPr>
            <p:ph sz="quarter" idx="64" hasCustomPrompt="1"/>
          </p:nvPr>
        </p:nvSpPr>
        <p:spPr>
          <a:xfrm>
            <a:off x="3455452" y="5066180"/>
            <a:ext cx="2233097"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51" name="Text Placeholder 9"/>
          <p:cNvSpPr>
            <a:spLocks noGrp="1"/>
          </p:cNvSpPr>
          <p:nvPr>
            <p:ph type="body" sz="quarter" idx="65" hasCustomPrompt="1"/>
          </p:nvPr>
        </p:nvSpPr>
        <p:spPr>
          <a:xfrm>
            <a:off x="3455322" y="1314450"/>
            <a:ext cx="2233356" cy="476250"/>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52" name="Content Placeholder 6"/>
          <p:cNvSpPr>
            <a:spLocks noGrp="1"/>
          </p:cNvSpPr>
          <p:nvPr>
            <p:ph sz="quarter" idx="66" hasCustomPrompt="1"/>
          </p:nvPr>
        </p:nvSpPr>
        <p:spPr>
          <a:xfrm>
            <a:off x="3455322" y="1943100"/>
            <a:ext cx="2233356" cy="312307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53" name="Straight Connector 52"/>
          <p:cNvCxnSpPr/>
          <p:nvPr userDrawn="1"/>
        </p:nvCxnSpPr>
        <p:spPr>
          <a:xfrm>
            <a:off x="3455507" y="1866900"/>
            <a:ext cx="2232986"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270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 Four Blocks 1">
    <p:spTree>
      <p:nvGrpSpPr>
        <p:cNvPr id="1" name=""/>
        <p:cNvGrpSpPr/>
        <p:nvPr/>
      </p:nvGrpSpPr>
      <p:grpSpPr>
        <a:xfrm>
          <a:off x="0" y="0"/>
          <a:ext cx="0" cy="0"/>
          <a:chOff x="0" y="0"/>
          <a:chExt cx="0" cy="0"/>
        </a:xfrm>
      </p:grpSpPr>
      <p:sp>
        <p:nvSpPr>
          <p:cNvPr id="20" name="Rectangle 19"/>
          <p:cNvSpPr/>
          <p:nvPr/>
        </p:nvSpPr>
        <p:spPr>
          <a:xfrm>
            <a:off x="6049963" y="3367088"/>
            <a:ext cx="2636837" cy="201136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21" name="Rectangle 20"/>
          <p:cNvSpPr/>
          <p:nvPr/>
        </p:nvSpPr>
        <p:spPr>
          <a:xfrm>
            <a:off x="6049963" y="1181100"/>
            <a:ext cx="2636837" cy="20113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23" name="Straight Connector 22"/>
          <p:cNvCxnSpPr/>
          <p:nvPr/>
        </p:nvCxnSpPr>
        <p:spPr>
          <a:xfrm>
            <a:off x="6251575" y="1649413"/>
            <a:ext cx="223361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51575" y="3835400"/>
            <a:ext cx="223361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7200" y="3367088"/>
            <a:ext cx="5430838" cy="201136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29" name="Rectangle 28"/>
          <p:cNvSpPr/>
          <p:nvPr/>
        </p:nvSpPr>
        <p:spPr>
          <a:xfrm>
            <a:off x="457200" y="1181100"/>
            <a:ext cx="5430838" cy="20113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30" name="Straight Connector 29"/>
          <p:cNvCxnSpPr/>
          <p:nvPr/>
        </p:nvCxnSpPr>
        <p:spPr>
          <a:xfrm>
            <a:off x="658813" y="1649413"/>
            <a:ext cx="5027612"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8813" y="3835400"/>
            <a:ext cx="5027612"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6251771" y="1314450"/>
            <a:ext cx="2233097"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6251771" y="2925763"/>
            <a:ext cx="2233097"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6251771" y="1714501"/>
            <a:ext cx="2233097"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6" name="Text Placeholder 9"/>
          <p:cNvSpPr>
            <a:spLocks noGrp="1"/>
          </p:cNvSpPr>
          <p:nvPr>
            <p:ph type="body" sz="quarter" idx="50" hasCustomPrompt="1"/>
          </p:nvPr>
        </p:nvSpPr>
        <p:spPr>
          <a:xfrm>
            <a:off x="6251771" y="3500437"/>
            <a:ext cx="2233097"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7" name="Content Placeholder 2"/>
          <p:cNvSpPr>
            <a:spLocks noGrp="1"/>
          </p:cNvSpPr>
          <p:nvPr>
            <p:ph sz="quarter" idx="51" hasCustomPrompt="1"/>
          </p:nvPr>
        </p:nvSpPr>
        <p:spPr>
          <a:xfrm>
            <a:off x="6251771" y="5111750"/>
            <a:ext cx="2233097"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8" name="Content Placeholder 6"/>
          <p:cNvSpPr>
            <a:spLocks noGrp="1"/>
          </p:cNvSpPr>
          <p:nvPr>
            <p:ph sz="quarter" idx="52" hasCustomPrompt="1"/>
          </p:nvPr>
        </p:nvSpPr>
        <p:spPr>
          <a:xfrm>
            <a:off x="6251771" y="3900488"/>
            <a:ext cx="2233097"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2" name="Text Placeholder 9"/>
          <p:cNvSpPr>
            <a:spLocks noGrp="1"/>
          </p:cNvSpPr>
          <p:nvPr>
            <p:ph type="body" sz="quarter" idx="53" hasCustomPrompt="1"/>
          </p:nvPr>
        </p:nvSpPr>
        <p:spPr>
          <a:xfrm>
            <a:off x="659130" y="1314450"/>
            <a:ext cx="502697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3" name="Content Placeholder 2"/>
          <p:cNvSpPr>
            <a:spLocks noGrp="1"/>
          </p:cNvSpPr>
          <p:nvPr>
            <p:ph sz="quarter" idx="54" hasCustomPrompt="1"/>
          </p:nvPr>
        </p:nvSpPr>
        <p:spPr>
          <a:xfrm>
            <a:off x="659130" y="2925763"/>
            <a:ext cx="502697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4" name="Content Placeholder 6"/>
          <p:cNvSpPr>
            <a:spLocks noGrp="1"/>
          </p:cNvSpPr>
          <p:nvPr>
            <p:ph sz="quarter" idx="55" hasCustomPrompt="1"/>
          </p:nvPr>
        </p:nvSpPr>
        <p:spPr>
          <a:xfrm>
            <a:off x="659130" y="1714501"/>
            <a:ext cx="502697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6" name="Text Placeholder 9"/>
          <p:cNvSpPr>
            <a:spLocks noGrp="1"/>
          </p:cNvSpPr>
          <p:nvPr>
            <p:ph type="body" sz="quarter" idx="56" hasCustomPrompt="1"/>
          </p:nvPr>
        </p:nvSpPr>
        <p:spPr>
          <a:xfrm>
            <a:off x="659130" y="3500437"/>
            <a:ext cx="502697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7" name="Content Placeholder 2"/>
          <p:cNvSpPr>
            <a:spLocks noGrp="1"/>
          </p:cNvSpPr>
          <p:nvPr>
            <p:ph sz="quarter" idx="57" hasCustomPrompt="1"/>
          </p:nvPr>
        </p:nvSpPr>
        <p:spPr>
          <a:xfrm>
            <a:off x="659130" y="5111750"/>
            <a:ext cx="502697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8" name="Content Placeholder 6"/>
          <p:cNvSpPr>
            <a:spLocks noGrp="1"/>
          </p:cNvSpPr>
          <p:nvPr>
            <p:ph sz="quarter" idx="58" hasCustomPrompt="1"/>
          </p:nvPr>
        </p:nvSpPr>
        <p:spPr>
          <a:xfrm>
            <a:off x="659130" y="3900488"/>
            <a:ext cx="502697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5"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39"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A6AB2104-1E52-8B49-8D1B-DBFACCCDE308}" type="slidenum">
              <a:rPr lang="en-US" smtClean="0"/>
              <a:pPr>
                <a:defRPr/>
              </a:pPr>
              <a:t>‹nr.›</a:t>
            </a:fld>
            <a:endParaRPr lang="en-US" dirty="0"/>
          </a:p>
        </p:txBody>
      </p:sp>
      <p:sp>
        <p:nvSpPr>
          <p:cNvPr id="4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4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45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hart - Four Blocks 1">
    <p:spTree>
      <p:nvGrpSpPr>
        <p:cNvPr id="1" name=""/>
        <p:cNvGrpSpPr/>
        <p:nvPr/>
      </p:nvGrpSpPr>
      <p:grpSpPr>
        <a:xfrm>
          <a:off x="0" y="0"/>
          <a:ext cx="0" cy="0"/>
          <a:chOff x="0" y="0"/>
          <a:chExt cx="0" cy="0"/>
        </a:xfrm>
      </p:grpSpPr>
      <p:sp>
        <p:nvSpPr>
          <p:cNvPr id="20" name="Rectangle 19"/>
          <p:cNvSpPr/>
          <p:nvPr/>
        </p:nvSpPr>
        <p:spPr>
          <a:xfrm>
            <a:off x="457200" y="3367088"/>
            <a:ext cx="2636837" cy="201136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21" name="Rectangle 20"/>
          <p:cNvSpPr/>
          <p:nvPr/>
        </p:nvSpPr>
        <p:spPr>
          <a:xfrm>
            <a:off x="457200" y="1181100"/>
            <a:ext cx="2636837" cy="20113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23" name="Straight Connector 22"/>
          <p:cNvCxnSpPr/>
          <p:nvPr/>
        </p:nvCxnSpPr>
        <p:spPr>
          <a:xfrm>
            <a:off x="658812" y="1649413"/>
            <a:ext cx="223361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8812" y="3835400"/>
            <a:ext cx="223361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255962" y="3367088"/>
            <a:ext cx="5430838" cy="201136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29" name="Rectangle 28"/>
          <p:cNvSpPr/>
          <p:nvPr/>
        </p:nvSpPr>
        <p:spPr>
          <a:xfrm>
            <a:off x="3255962" y="1181100"/>
            <a:ext cx="5430838" cy="20113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30" name="Straight Connector 29"/>
          <p:cNvCxnSpPr/>
          <p:nvPr/>
        </p:nvCxnSpPr>
        <p:spPr>
          <a:xfrm>
            <a:off x="3457575" y="1649413"/>
            <a:ext cx="5027612"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57575" y="3835400"/>
            <a:ext cx="5027612"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659070" y="1314450"/>
            <a:ext cx="2233097"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659070" y="2925763"/>
            <a:ext cx="2233097"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659070" y="1714501"/>
            <a:ext cx="2233097"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6" name="Text Placeholder 9"/>
          <p:cNvSpPr>
            <a:spLocks noGrp="1"/>
          </p:cNvSpPr>
          <p:nvPr>
            <p:ph type="body" sz="quarter" idx="50" hasCustomPrompt="1"/>
          </p:nvPr>
        </p:nvSpPr>
        <p:spPr>
          <a:xfrm>
            <a:off x="659070" y="3500437"/>
            <a:ext cx="2233097"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7" name="Content Placeholder 2"/>
          <p:cNvSpPr>
            <a:spLocks noGrp="1"/>
          </p:cNvSpPr>
          <p:nvPr>
            <p:ph sz="quarter" idx="51" hasCustomPrompt="1"/>
          </p:nvPr>
        </p:nvSpPr>
        <p:spPr>
          <a:xfrm>
            <a:off x="659070" y="5111750"/>
            <a:ext cx="2233097"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8" name="Content Placeholder 6"/>
          <p:cNvSpPr>
            <a:spLocks noGrp="1"/>
          </p:cNvSpPr>
          <p:nvPr>
            <p:ph sz="quarter" idx="52" hasCustomPrompt="1"/>
          </p:nvPr>
        </p:nvSpPr>
        <p:spPr>
          <a:xfrm>
            <a:off x="659070" y="3900488"/>
            <a:ext cx="2233097"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2" name="Text Placeholder 9"/>
          <p:cNvSpPr>
            <a:spLocks noGrp="1"/>
          </p:cNvSpPr>
          <p:nvPr>
            <p:ph type="body" sz="quarter" idx="53" hasCustomPrompt="1"/>
          </p:nvPr>
        </p:nvSpPr>
        <p:spPr>
          <a:xfrm>
            <a:off x="3457892" y="1314450"/>
            <a:ext cx="502697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3" name="Content Placeholder 2"/>
          <p:cNvSpPr>
            <a:spLocks noGrp="1"/>
          </p:cNvSpPr>
          <p:nvPr>
            <p:ph sz="quarter" idx="54" hasCustomPrompt="1"/>
          </p:nvPr>
        </p:nvSpPr>
        <p:spPr>
          <a:xfrm>
            <a:off x="3457892" y="2925763"/>
            <a:ext cx="502697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4" name="Content Placeholder 6"/>
          <p:cNvSpPr>
            <a:spLocks noGrp="1"/>
          </p:cNvSpPr>
          <p:nvPr>
            <p:ph sz="quarter" idx="55" hasCustomPrompt="1"/>
          </p:nvPr>
        </p:nvSpPr>
        <p:spPr>
          <a:xfrm>
            <a:off x="3457892" y="1714501"/>
            <a:ext cx="502697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6" name="Text Placeholder 9"/>
          <p:cNvSpPr>
            <a:spLocks noGrp="1"/>
          </p:cNvSpPr>
          <p:nvPr>
            <p:ph type="body" sz="quarter" idx="56" hasCustomPrompt="1"/>
          </p:nvPr>
        </p:nvSpPr>
        <p:spPr>
          <a:xfrm>
            <a:off x="3457892" y="3500437"/>
            <a:ext cx="502697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7" name="Content Placeholder 2"/>
          <p:cNvSpPr>
            <a:spLocks noGrp="1"/>
          </p:cNvSpPr>
          <p:nvPr>
            <p:ph sz="quarter" idx="57" hasCustomPrompt="1"/>
          </p:nvPr>
        </p:nvSpPr>
        <p:spPr>
          <a:xfrm>
            <a:off x="3457892" y="5111750"/>
            <a:ext cx="502697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8" name="Content Placeholder 6"/>
          <p:cNvSpPr>
            <a:spLocks noGrp="1"/>
          </p:cNvSpPr>
          <p:nvPr>
            <p:ph sz="quarter" idx="58" hasCustomPrompt="1"/>
          </p:nvPr>
        </p:nvSpPr>
        <p:spPr>
          <a:xfrm>
            <a:off x="3457892" y="3900488"/>
            <a:ext cx="502697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5"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39"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A6AB2104-1E52-8B49-8D1B-DBFACCCDE308}" type="slidenum">
              <a:rPr lang="en-US" smtClean="0"/>
              <a:pPr>
                <a:defRPr/>
              </a:pPr>
              <a:t>‹nr.›</a:t>
            </a:fld>
            <a:endParaRPr lang="en-US" dirty="0"/>
          </a:p>
        </p:txBody>
      </p:sp>
      <p:sp>
        <p:nvSpPr>
          <p:cNvPr id="4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4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952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 Four Blocks 2">
    <p:spTree>
      <p:nvGrpSpPr>
        <p:cNvPr id="1" name=""/>
        <p:cNvGrpSpPr/>
        <p:nvPr/>
      </p:nvGrpSpPr>
      <p:grpSpPr>
        <a:xfrm>
          <a:off x="0" y="0"/>
          <a:ext cx="0" cy="0"/>
          <a:chOff x="0" y="0"/>
          <a:chExt cx="0" cy="0"/>
        </a:xfrm>
      </p:grpSpPr>
      <p:sp>
        <p:nvSpPr>
          <p:cNvPr id="14" name="Rectangle 13"/>
          <p:cNvSpPr/>
          <p:nvPr/>
        </p:nvSpPr>
        <p:spPr>
          <a:xfrm>
            <a:off x="457200" y="3367088"/>
            <a:ext cx="5430838" cy="201136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16" name="Rectangle 15"/>
          <p:cNvSpPr/>
          <p:nvPr/>
        </p:nvSpPr>
        <p:spPr>
          <a:xfrm>
            <a:off x="457200" y="1181100"/>
            <a:ext cx="5430838" cy="20113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17" name="Straight Connector 16"/>
          <p:cNvCxnSpPr/>
          <p:nvPr/>
        </p:nvCxnSpPr>
        <p:spPr>
          <a:xfrm>
            <a:off x="658813" y="1649413"/>
            <a:ext cx="5027612"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8813" y="3835400"/>
            <a:ext cx="5027612"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09600" y="-133350"/>
            <a:ext cx="201612" cy="13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0433" fontAlgn="auto">
              <a:spcBef>
                <a:spcPts val="0"/>
              </a:spcBef>
              <a:spcAft>
                <a:spcPts val="0"/>
              </a:spcAft>
              <a:defRPr/>
            </a:pPr>
            <a:endParaRPr lang="en-US" dirty="0"/>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32" name="Text Placeholder 9"/>
          <p:cNvSpPr>
            <a:spLocks noGrp="1"/>
          </p:cNvSpPr>
          <p:nvPr>
            <p:ph type="body" sz="quarter" idx="53" hasCustomPrompt="1"/>
          </p:nvPr>
        </p:nvSpPr>
        <p:spPr>
          <a:xfrm>
            <a:off x="659130" y="1314450"/>
            <a:ext cx="502697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3" name="Content Placeholder 2"/>
          <p:cNvSpPr>
            <a:spLocks noGrp="1"/>
          </p:cNvSpPr>
          <p:nvPr>
            <p:ph sz="quarter" idx="54" hasCustomPrompt="1"/>
          </p:nvPr>
        </p:nvSpPr>
        <p:spPr>
          <a:xfrm>
            <a:off x="659130" y="2925763"/>
            <a:ext cx="502697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4" name="Content Placeholder 6"/>
          <p:cNvSpPr>
            <a:spLocks noGrp="1"/>
          </p:cNvSpPr>
          <p:nvPr>
            <p:ph sz="quarter" idx="55" hasCustomPrompt="1"/>
          </p:nvPr>
        </p:nvSpPr>
        <p:spPr>
          <a:xfrm>
            <a:off x="659130" y="1714501"/>
            <a:ext cx="502697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6" name="Text Placeholder 9"/>
          <p:cNvSpPr>
            <a:spLocks noGrp="1"/>
          </p:cNvSpPr>
          <p:nvPr>
            <p:ph type="body" sz="quarter" idx="56" hasCustomPrompt="1"/>
          </p:nvPr>
        </p:nvSpPr>
        <p:spPr>
          <a:xfrm>
            <a:off x="659130" y="3500437"/>
            <a:ext cx="502697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7" name="Content Placeholder 2"/>
          <p:cNvSpPr>
            <a:spLocks noGrp="1"/>
          </p:cNvSpPr>
          <p:nvPr>
            <p:ph sz="quarter" idx="57" hasCustomPrompt="1"/>
          </p:nvPr>
        </p:nvSpPr>
        <p:spPr>
          <a:xfrm>
            <a:off x="659130" y="5111750"/>
            <a:ext cx="502697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8" name="Content Placeholder 6"/>
          <p:cNvSpPr>
            <a:spLocks noGrp="1"/>
          </p:cNvSpPr>
          <p:nvPr>
            <p:ph sz="quarter" idx="58" hasCustomPrompt="1"/>
          </p:nvPr>
        </p:nvSpPr>
        <p:spPr>
          <a:xfrm>
            <a:off x="659130" y="3900488"/>
            <a:ext cx="502697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42" name="Content Placeholder 3"/>
          <p:cNvSpPr>
            <a:spLocks noGrp="1"/>
          </p:cNvSpPr>
          <p:nvPr>
            <p:ph sz="quarter" idx="19" hasCustomPrompt="1"/>
          </p:nvPr>
        </p:nvSpPr>
        <p:spPr>
          <a:xfrm>
            <a:off x="6051550"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43" name="Content Placeholder 3"/>
          <p:cNvSpPr>
            <a:spLocks noGrp="1"/>
          </p:cNvSpPr>
          <p:nvPr>
            <p:ph sz="quarter" idx="20" hasCustomPrompt="1"/>
          </p:nvPr>
        </p:nvSpPr>
        <p:spPr>
          <a:xfrm>
            <a:off x="6051550"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20"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1"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68A8AFF0-F202-4C4A-BBCC-234B78AA638F}" type="slidenum">
              <a:rPr lang="en-US" smtClean="0"/>
              <a:pPr>
                <a:defRPr/>
              </a:pPr>
              <a:t>‹nr.›</a:t>
            </a:fld>
            <a:endParaRPr lang="en-US" dirty="0"/>
          </a:p>
        </p:txBody>
      </p:sp>
      <p:sp>
        <p:nvSpPr>
          <p:cNvPr id="22"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103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hart - Four Blocks 2">
    <p:spTree>
      <p:nvGrpSpPr>
        <p:cNvPr id="1" name=""/>
        <p:cNvGrpSpPr/>
        <p:nvPr/>
      </p:nvGrpSpPr>
      <p:grpSpPr>
        <a:xfrm>
          <a:off x="0" y="0"/>
          <a:ext cx="0" cy="0"/>
          <a:chOff x="0" y="0"/>
          <a:chExt cx="0" cy="0"/>
        </a:xfrm>
      </p:grpSpPr>
      <p:sp>
        <p:nvSpPr>
          <p:cNvPr id="14" name="Rectangle 13"/>
          <p:cNvSpPr/>
          <p:nvPr/>
        </p:nvSpPr>
        <p:spPr>
          <a:xfrm>
            <a:off x="3255962" y="3367088"/>
            <a:ext cx="5430838" cy="20113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sp>
        <p:nvSpPr>
          <p:cNvPr id="16" name="Rectangle 15"/>
          <p:cNvSpPr/>
          <p:nvPr/>
        </p:nvSpPr>
        <p:spPr>
          <a:xfrm>
            <a:off x="3255962" y="1181100"/>
            <a:ext cx="5430838" cy="2011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17" name="Straight Connector 16"/>
          <p:cNvCxnSpPr/>
          <p:nvPr/>
        </p:nvCxnSpPr>
        <p:spPr>
          <a:xfrm>
            <a:off x="3457575" y="1649413"/>
            <a:ext cx="5027612"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57575" y="3835400"/>
            <a:ext cx="5027612"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2" name="Text Placeholder 9"/>
          <p:cNvSpPr>
            <a:spLocks noGrp="1"/>
          </p:cNvSpPr>
          <p:nvPr>
            <p:ph type="body" sz="quarter" idx="53" hasCustomPrompt="1"/>
          </p:nvPr>
        </p:nvSpPr>
        <p:spPr>
          <a:xfrm>
            <a:off x="3457892" y="1314450"/>
            <a:ext cx="502697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3" name="Content Placeholder 2"/>
          <p:cNvSpPr>
            <a:spLocks noGrp="1"/>
          </p:cNvSpPr>
          <p:nvPr>
            <p:ph sz="quarter" idx="54" hasCustomPrompt="1"/>
          </p:nvPr>
        </p:nvSpPr>
        <p:spPr>
          <a:xfrm>
            <a:off x="3457892" y="2925763"/>
            <a:ext cx="502697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4" name="Content Placeholder 6"/>
          <p:cNvSpPr>
            <a:spLocks noGrp="1"/>
          </p:cNvSpPr>
          <p:nvPr>
            <p:ph sz="quarter" idx="55" hasCustomPrompt="1"/>
          </p:nvPr>
        </p:nvSpPr>
        <p:spPr>
          <a:xfrm>
            <a:off x="3457892" y="1714501"/>
            <a:ext cx="502697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6" name="Text Placeholder 9"/>
          <p:cNvSpPr>
            <a:spLocks noGrp="1"/>
          </p:cNvSpPr>
          <p:nvPr>
            <p:ph type="body" sz="quarter" idx="56" hasCustomPrompt="1"/>
          </p:nvPr>
        </p:nvSpPr>
        <p:spPr>
          <a:xfrm>
            <a:off x="3457892" y="3500437"/>
            <a:ext cx="502697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7" name="Content Placeholder 2"/>
          <p:cNvSpPr>
            <a:spLocks noGrp="1"/>
          </p:cNvSpPr>
          <p:nvPr>
            <p:ph sz="quarter" idx="57" hasCustomPrompt="1"/>
          </p:nvPr>
        </p:nvSpPr>
        <p:spPr>
          <a:xfrm>
            <a:off x="3457892" y="5111750"/>
            <a:ext cx="502697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8" name="Content Placeholder 6"/>
          <p:cNvSpPr>
            <a:spLocks noGrp="1"/>
          </p:cNvSpPr>
          <p:nvPr>
            <p:ph sz="quarter" idx="58" hasCustomPrompt="1"/>
          </p:nvPr>
        </p:nvSpPr>
        <p:spPr>
          <a:xfrm>
            <a:off x="3457892" y="3900488"/>
            <a:ext cx="502697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9" name="Rectangle 18"/>
          <p:cNvSpPr/>
          <p:nvPr/>
        </p:nvSpPr>
        <p:spPr>
          <a:xfrm>
            <a:off x="-609600" y="-133350"/>
            <a:ext cx="201612" cy="13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0433" fontAlgn="auto">
              <a:spcBef>
                <a:spcPts val="0"/>
              </a:spcBef>
              <a:spcAft>
                <a:spcPts val="0"/>
              </a:spcAft>
              <a:defRPr/>
            </a:pPr>
            <a:endParaRPr lang="en-US" dirty="0"/>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42" name="Content Placeholder 3"/>
          <p:cNvSpPr>
            <a:spLocks noGrp="1"/>
          </p:cNvSpPr>
          <p:nvPr>
            <p:ph sz="quarter" idx="19" hasCustomPrompt="1"/>
          </p:nvPr>
        </p:nvSpPr>
        <p:spPr>
          <a:xfrm>
            <a:off x="457200" y="1181100"/>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43" name="Content Placeholder 3"/>
          <p:cNvSpPr>
            <a:spLocks noGrp="1"/>
          </p:cNvSpPr>
          <p:nvPr>
            <p:ph sz="quarter" idx="20" hasCustomPrompt="1"/>
          </p:nvPr>
        </p:nvSpPr>
        <p:spPr>
          <a:xfrm>
            <a:off x="457200" y="3367087"/>
            <a:ext cx="2635250"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20"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1"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68A8AFF0-F202-4C4A-BBCC-234B78AA638F}" type="slidenum">
              <a:rPr lang="en-US" smtClean="0"/>
              <a:pPr>
                <a:defRPr/>
              </a:pPr>
              <a:t>‹nr.›</a:t>
            </a:fld>
            <a:endParaRPr lang="en-US" dirty="0"/>
          </a:p>
        </p:txBody>
      </p:sp>
      <p:sp>
        <p:nvSpPr>
          <p:cNvPr id="22"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461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 Four Blocks 3">
    <p:spTree>
      <p:nvGrpSpPr>
        <p:cNvPr id="1" name=""/>
        <p:cNvGrpSpPr/>
        <p:nvPr/>
      </p:nvGrpSpPr>
      <p:grpSpPr>
        <a:xfrm>
          <a:off x="0" y="0"/>
          <a:ext cx="0" cy="0"/>
          <a:chOff x="0" y="0"/>
          <a:chExt cx="0" cy="0"/>
        </a:xfrm>
      </p:grpSpPr>
      <p:sp>
        <p:nvSpPr>
          <p:cNvPr id="14" name="Rectangle 13"/>
          <p:cNvSpPr/>
          <p:nvPr/>
        </p:nvSpPr>
        <p:spPr>
          <a:xfrm>
            <a:off x="4652963" y="1181100"/>
            <a:ext cx="4033837" cy="20113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15" name="Straight Connector 14"/>
          <p:cNvCxnSpPr/>
          <p:nvPr/>
        </p:nvCxnSpPr>
        <p:spPr>
          <a:xfrm>
            <a:off x="4854575" y="1649413"/>
            <a:ext cx="363061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7200" y="1181100"/>
            <a:ext cx="4033838" cy="2011363"/>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20" name="Straight Connector 19"/>
          <p:cNvCxnSpPr/>
          <p:nvPr/>
        </p:nvCxnSpPr>
        <p:spPr>
          <a:xfrm>
            <a:off x="658813" y="1649413"/>
            <a:ext cx="3630612"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4854771" y="1314450"/>
            <a:ext cx="363009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4854771" y="2925763"/>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4854771" y="1714501"/>
            <a:ext cx="363009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7" name="Text Placeholder 9"/>
          <p:cNvSpPr>
            <a:spLocks noGrp="1"/>
          </p:cNvSpPr>
          <p:nvPr>
            <p:ph type="body" sz="quarter" idx="53" hasCustomPrompt="1"/>
          </p:nvPr>
        </p:nvSpPr>
        <p:spPr>
          <a:xfrm>
            <a:off x="659130" y="1314450"/>
            <a:ext cx="363009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8" name="Content Placeholder 2"/>
          <p:cNvSpPr>
            <a:spLocks noGrp="1"/>
          </p:cNvSpPr>
          <p:nvPr>
            <p:ph sz="quarter" idx="54" hasCustomPrompt="1"/>
          </p:nvPr>
        </p:nvSpPr>
        <p:spPr>
          <a:xfrm>
            <a:off x="659130" y="2925763"/>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9" name="Content Placeholder 6"/>
          <p:cNvSpPr>
            <a:spLocks noGrp="1"/>
          </p:cNvSpPr>
          <p:nvPr>
            <p:ph sz="quarter" idx="55" hasCustomPrompt="1"/>
          </p:nvPr>
        </p:nvSpPr>
        <p:spPr>
          <a:xfrm>
            <a:off x="659130" y="1714501"/>
            <a:ext cx="363009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1" name="Content Placeholder 3"/>
          <p:cNvSpPr>
            <a:spLocks noGrp="1"/>
          </p:cNvSpPr>
          <p:nvPr>
            <p:ph sz="quarter" idx="20" hasCustomPrompt="1"/>
          </p:nvPr>
        </p:nvSpPr>
        <p:spPr>
          <a:xfrm>
            <a:off x="4678225" y="3367087"/>
            <a:ext cx="4033837"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32" name="Content Placeholder 3"/>
          <p:cNvSpPr>
            <a:spLocks noGrp="1"/>
          </p:cNvSpPr>
          <p:nvPr>
            <p:ph sz="quarter" idx="22" hasCustomPrompt="1"/>
          </p:nvPr>
        </p:nvSpPr>
        <p:spPr>
          <a:xfrm>
            <a:off x="482462" y="3367087"/>
            <a:ext cx="4033837"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22" name="Footer Placeholder 2"/>
          <p:cNvSpPr>
            <a:spLocks noGrp="1"/>
          </p:cNvSpPr>
          <p:nvPr>
            <p:ph type="ftr" sz="quarter" idx="56"/>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3" name="Slide Number Placeholder 3"/>
          <p:cNvSpPr>
            <a:spLocks noGrp="1"/>
          </p:cNvSpPr>
          <p:nvPr>
            <p:ph type="sldNum" sz="quarter" idx="57"/>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B7AF0EC1-7012-2B44-9BE4-91E62E0FEAFE}" type="slidenum">
              <a:rPr lang="en-US" smtClean="0"/>
              <a:pPr>
                <a:defRPr/>
              </a:pPr>
              <a:t>‹nr.›</a:t>
            </a:fld>
            <a:endParaRPr lang="en-US" dirty="0"/>
          </a:p>
        </p:txBody>
      </p:sp>
      <p:sp>
        <p:nvSpPr>
          <p:cNvPr id="25"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3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118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hart - Four Blocks 3">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22" name="Footer Placeholder 2"/>
          <p:cNvSpPr>
            <a:spLocks noGrp="1"/>
          </p:cNvSpPr>
          <p:nvPr>
            <p:ph type="ftr" sz="quarter" idx="56"/>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3" name="Slide Number Placeholder 3"/>
          <p:cNvSpPr>
            <a:spLocks noGrp="1"/>
          </p:cNvSpPr>
          <p:nvPr>
            <p:ph type="sldNum" sz="quarter" idx="57"/>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B7AF0EC1-7012-2B44-9BE4-91E62E0FEAFE}" type="slidenum">
              <a:rPr lang="en-US" smtClean="0"/>
              <a:pPr>
                <a:defRPr/>
              </a:pPr>
              <a:t>‹nr.›</a:t>
            </a:fld>
            <a:endParaRPr lang="en-US" dirty="0"/>
          </a:p>
        </p:txBody>
      </p:sp>
      <p:sp>
        <p:nvSpPr>
          <p:cNvPr id="35" name="Rectangle 34"/>
          <p:cNvSpPr/>
          <p:nvPr userDrawn="1"/>
        </p:nvSpPr>
        <p:spPr>
          <a:xfrm>
            <a:off x="4652963" y="3367088"/>
            <a:ext cx="4033837" cy="201136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36" name="Straight Connector 35"/>
          <p:cNvCxnSpPr/>
          <p:nvPr userDrawn="1"/>
        </p:nvCxnSpPr>
        <p:spPr>
          <a:xfrm>
            <a:off x="4854575" y="3835400"/>
            <a:ext cx="363061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9"/>
          <p:cNvSpPr>
            <a:spLocks noGrp="1"/>
          </p:cNvSpPr>
          <p:nvPr>
            <p:ph type="body" sz="quarter" idx="50" hasCustomPrompt="1"/>
          </p:nvPr>
        </p:nvSpPr>
        <p:spPr>
          <a:xfrm>
            <a:off x="4854771" y="3500437"/>
            <a:ext cx="363009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8" name="Content Placeholder 2"/>
          <p:cNvSpPr>
            <a:spLocks noGrp="1"/>
          </p:cNvSpPr>
          <p:nvPr>
            <p:ph sz="quarter" idx="51" hasCustomPrompt="1"/>
          </p:nvPr>
        </p:nvSpPr>
        <p:spPr>
          <a:xfrm>
            <a:off x="4854771" y="5111750"/>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9" name="Content Placeholder 6"/>
          <p:cNvSpPr>
            <a:spLocks noGrp="1"/>
          </p:cNvSpPr>
          <p:nvPr>
            <p:ph sz="quarter" idx="52" hasCustomPrompt="1"/>
          </p:nvPr>
        </p:nvSpPr>
        <p:spPr>
          <a:xfrm>
            <a:off x="4854771" y="3900488"/>
            <a:ext cx="363009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55" name="Rectangle 54"/>
          <p:cNvSpPr/>
          <p:nvPr userDrawn="1"/>
        </p:nvSpPr>
        <p:spPr>
          <a:xfrm>
            <a:off x="457200" y="3367088"/>
            <a:ext cx="4033837" cy="201136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56" name="Straight Connector 55"/>
          <p:cNvCxnSpPr/>
          <p:nvPr userDrawn="1"/>
        </p:nvCxnSpPr>
        <p:spPr>
          <a:xfrm>
            <a:off x="658812" y="3835400"/>
            <a:ext cx="363061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7" name="Text Placeholder 9"/>
          <p:cNvSpPr>
            <a:spLocks noGrp="1"/>
          </p:cNvSpPr>
          <p:nvPr>
            <p:ph type="body" sz="quarter" idx="58" hasCustomPrompt="1"/>
          </p:nvPr>
        </p:nvSpPr>
        <p:spPr>
          <a:xfrm>
            <a:off x="659069" y="3500437"/>
            <a:ext cx="363009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58" name="Content Placeholder 2"/>
          <p:cNvSpPr>
            <a:spLocks noGrp="1"/>
          </p:cNvSpPr>
          <p:nvPr>
            <p:ph sz="quarter" idx="59" hasCustomPrompt="1"/>
          </p:nvPr>
        </p:nvSpPr>
        <p:spPr>
          <a:xfrm>
            <a:off x="659069" y="5111750"/>
            <a:ext cx="363009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59" name="Content Placeholder 6"/>
          <p:cNvSpPr>
            <a:spLocks noGrp="1"/>
          </p:cNvSpPr>
          <p:nvPr>
            <p:ph sz="quarter" idx="60" hasCustomPrompt="1"/>
          </p:nvPr>
        </p:nvSpPr>
        <p:spPr>
          <a:xfrm>
            <a:off x="659069" y="3900488"/>
            <a:ext cx="3630098" cy="121285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60" name="Content Placeholder 3"/>
          <p:cNvSpPr>
            <a:spLocks noGrp="1"/>
          </p:cNvSpPr>
          <p:nvPr>
            <p:ph sz="quarter" idx="19" hasCustomPrompt="1"/>
          </p:nvPr>
        </p:nvSpPr>
        <p:spPr>
          <a:xfrm>
            <a:off x="4652963" y="1181100"/>
            <a:ext cx="4033837"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61" name="Content Placeholder 3"/>
          <p:cNvSpPr>
            <a:spLocks noGrp="1"/>
          </p:cNvSpPr>
          <p:nvPr>
            <p:ph sz="quarter" idx="21" hasCustomPrompt="1"/>
          </p:nvPr>
        </p:nvSpPr>
        <p:spPr>
          <a:xfrm>
            <a:off x="457200" y="1181100"/>
            <a:ext cx="4033837" cy="2011363"/>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2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537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ster Object Blank  Background">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6" name="Footer Placeholder 2"/>
          <p:cNvSpPr>
            <a:spLocks noGrp="1"/>
          </p:cNvSpPr>
          <p:nvPr>
            <p:ph type="ftr" sz="quarter" idx="47"/>
          </p:nvPr>
        </p:nvSpPr>
        <p:spPr>
          <a:xfrm>
            <a:off x="228600" y="5461000"/>
            <a:ext cx="5821363" cy="84138"/>
          </a:xfrm>
        </p:spPr>
        <p:txBody>
          <a:bodyPr rIns="0" anchorCtr="0"/>
          <a:lstStyle>
            <a:lvl1pPr marL="0" algn="l">
              <a:spcBef>
                <a:spcPts val="200"/>
              </a:spcBef>
              <a:defRPr sz="900">
                <a:solidFill>
                  <a:schemeClr val="bg1">
                    <a:lumMod val="50000"/>
                  </a:schemeClr>
                </a:solidFill>
              </a:defRPr>
            </a:lvl1pPr>
          </a:lstStyle>
          <a:p>
            <a:pPr>
              <a:defRPr/>
            </a:pPr>
            <a:endParaRPr lang="en-US" dirty="0"/>
          </a:p>
        </p:txBody>
      </p:sp>
      <p:sp>
        <p:nvSpPr>
          <p:cNvPr id="17" name="Slide Number Placeholder 3"/>
          <p:cNvSpPr>
            <a:spLocks noGrp="1"/>
          </p:cNvSpPr>
          <p:nvPr>
            <p:ph type="sldNum" sz="quarter" idx="48"/>
          </p:nvPr>
        </p:nvSpPr>
        <p:spPr>
          <a:xfrm>
            <a:off x="8686800" y="5464175"/>
            <a:ext cx="227013" cy="80963"/>
          </a:xfrm>
        </p:spPr>
        <p:txBody>
          <a:bodyPr anchorCtr="0"/>
          <a:lstStyle>
            <a:lvl1pPr marL="0" algn="l">
              <a:spcBef>
                <a:spcPts val="200"/>
              </a:spcBef>
              <a:defRPr sz="900">
                <a:solidFill>
                  <a:schemeClr val="bg1">
                    <a:lumMod val="50000"/>
                  </a:schemeClr>
                </a:solidFill>
              </a:defRPr>
            </a:lvl1pPr>
          </a:lstStyle>
          <a:p>
            <a:pPr>
              <a:defRPr/>
            </a:pPr>
            <a:r>
              <a:rPr lang="en-US" dirty="0" smtClean="0"/>
              <a:t> </a:t>
            </a:r>
            <a:fld id="{A8AF8971-A6B0-D44E-B30D-5BDC02B6F0A5}" type="slidenum">
              <a:rPr lang="en-US" smtClean="0"/>
              <a:pPr>
                <a:defRPr/>
              </a:pPr>
              <a:t>‹nr.›</a:t>
            </a:fld>
            <a:endParaRPr lang="en-US" dirty="0"/>
          </a:p>
        </p:txBody>
      </p:sp>
      <p:sp>
        <p:nvSpPr>
          <p:cNvPr id="18" name="Content Placeholder 6"/>
          <p:cNvSpPr>
            <a:spLocks noGrp="1"/>
          </p:cNvSpPr>
          <p:nvPr>
            <p:ph sz="quarter" idx="53" hasCustomPrompt="1"/>
          </p:nvPr>
        </p:nvSpPr>
        <p:spPr>
          <a:xfrm>
            <a:off x="457200" y="1714502"/>
            <a:ext cx="8229600" cy="3528566"/>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9" name="Content Placeholder 2"/>
          <p:cNvSpPr>
            <a:spLocks noGrp="1"/>
          </p:cNvSpPr>
          <p:nvPr>
            <p:ph sz="quarter" idx="46" hasCustomPrompt="1"/>
          </p:nvPr>
        </p:nvSpPr>
        <p:spPr>
          <a:xfrm>
            <a:off x="457200" y="5243068"/>
            <a:ext cx="8229600" cy="133350"/>
          </a:xfrm>
          <a:noFill/>
        </p:spPr>
        <p:txBody>
          <a:bodyPr>
            <a:noAutofit/>
          </a:bodyPr>
          <a:lstStyle>
            <a:lvl1pPr marL="0" indent="0" algn="l">
              <a:lnSpc>
                <a:spcPct val="120000"/>
              </a:lnSpc>
              <a:spcBef>
                <a:spcPts val="200"/>
              </a:spcBef>
              <a:buNone/>
              <a:defRPr sz="800" i="0">
                <a:solidFill>
                  <a:schemeClr val="tx1">
                    <a:lumMod val="50000"/>
                    <a:lumOff val="50000"/>
                  </a:schemeClr>
                </a:solidFill>
              </a:defRPr>
            </a:lvl1pPr>
          </a:lstStyle>
          <a:p>
            <a:pPr lvl="0"/>
            <a:r>
              <a:rPr lang="en-US" dirty="0" smtClean="0"/>
              <a:t>Source</a:t>
            </a:r>
          </a:p>
        </p:txBody>
      </p:sp>
      <p:cxnSp>
        <p:nvCxnSpPr>
          <p:cNvPr id="20" name="Straight Connector 19"/>
          <p:cNvCxnSpPr/>
          <p:nvPr userDrawn="1"/>
        </p:nvCxnSpPr>
        <p:spPr>
          <a:xfrm>
            <a:off x="457200" y="1582739"/>
            <a:ext cx="822960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Text Placeholder 9"/>
          <p:cNvSpPr>
            <a:spLocks noGrp="1"/>
          </p:cNvSpPr>
          <p:nvPr>
            <p:ph type="body" sz="quarter" idx="54" hasCustomPrompt="1"/>
          </p:nvPr>
        </p:nvSpPr>
        <p:spPr>
          <a:xfrm>
            <a:off x="457200" y="1181100"/>
            <a:ext cx="8229600"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2"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840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Blank Background - Two Blocks 1">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6" name="Footer Placeholder 2"/>
          <p:cNvSpPr>
            <a:spLocks noGrp="1"/>
          </p:cNvSpPr>
          <p:nvPr>
            <p:ph type="ftr" sz="quarter" idx="50"/>
          </p:nvPr>
        </p:nvSpPr>
        <p:spPr>
          <a:xfrm>
            <a:off x="228600" y="5461000"/>
            <a:ext cx="5821363" cy="84138"/>
          </a:xfrm>
        </p:spPr>
        <p:txBody>
          <a:bodyPr rIns="0" anchorCtr="0"/>
          <a:lstStyle>
            <a:lvl1pPr marL="0" algn="l">
              <a:spcBef>
                <a:spcPts val="200"/>
              </a:spcBef>
              <a:defRPr sz="900">
                <a:solidFill>
                  <a:schemeClr val="bg1">
                    <a:lumMod val="50000"/>
                  </a:schemeClr>
                </a:solidFill>
              </a:defRPr>
            </a:lvl1pPr>
          </a:lstStyle>
          <a:p>
            <a:pPr>
              <a:defRPr/>
            </a:pPr>
            <a:endParaRPr lang="en-US" dirty="0"/>
          </a:p>
        </p:txBody>
      </p:sp>
      <p:sp>
        <p:nvSpPr>
          <p:cNvPr id="20" name="Slide Number Placeholder 3"/>
          <p:cNvSpPr>
            <a:spLocks noGrp="1"/>
          </p:cNvSpPr>
          <p:nvPr>
            <p:ph type="sldNum" sz="quarter" idx="51"/>
          </p:nvPr>
        </p:nvSpPr>
        <p:spPr>
          <a:xfrm>
            <a:off x="8686800" y="5464175"/>
            <a:ext cx="227013" cy="80963"/>
          </a:xfrm>
        </p:spPr>
        <p:txBody>
          <a:bodyPr anchorCtr="0"/>
          <a:lstStyle>
            <a:lvl1pPr marL="0" algn="l">
              <a:spcBef>
                <a:spcPts val="200"/>
              </a:spcBef>
              <a:defRPr sz="900">
                <a:solidFill>
                  <a:schemeClr val="bg1">
                    <a:lumMod val="50000"/>
                  </a:schemeClr>
                </a:solidFill>
              </a:defRPr>
            </a:lvl1pPr>
          </a:lstStyle>
          <a:p>
            <a:pPr>
              <a:defRPr/>
            </a:pPr>
            <a:r>
              <a:rPr lang="en-US" dirty="0" smtClean="0"/>
              <a:t> </a:t>
            </a:r>
            <a:fld id="{86012899-72D1-7846-9C8B-BB34BA0641B7}" type="slidenum">
              <a:rPr lang="en-US" smtClean="0"/>
              <a:pPr>
                <a:defRPr/>
              </a:pPr>
              <a:t>‹nr.›</a:t>
            </a:fld>
            <a:endParaRPr lang="en-US" dirty="0"/>
          </a:p>
        </p:txBody>
      </p:sp>
      <p:sp>
        <p:nvSpPr>
          <p:cNvPr id="22" name="Content Placeholder 2"/>
          <p:cNvSpPr>
            <a:spLocks noGrp="1"/>
          </p:cNvSpPr>
          <p:nvPr>
            <p:ph sz="quarter" idx="46" hasCustomPrompt="1"/>
          </p:nvPr>
        </p:nvSpPr>
        <p:spPr>
          <a:xfrm>
            <a:off x="457200" y="5243068"/>
            <a:ext cx="4035425" cy="133350"/>
          </a:xfrm>
          <a:noFill/>
        </p:spPr>
        <p:txBody>
          <a:bodyPr>
            <a:noAutofit/>
          </a:bodyPr>
          <a:lstStyle>
            <a:lvl1pPr marL="0" indent="0" algn="l">
              <a:spcBef>
                <a:spcPts val="200"/>
              </a:spcBef>
              <a:buNone/>
              <a:defRPr sz="800" i="0">
                <a:solidFill>
                  <a:schemeClr val="tx1">
                    <a:lumMod val="50000"/>
                    <a:lumOff val="50000"/>
                  </a:schemeClr>
                </a:solidFill>
              </a:defRPr>
            </a:lvl1pPr>
          </a:lstStyle>
          <a:p>
            <a:pPr lvl="0"/>
            <a:r>
              <a:rPr lang="en-US" dirty="0" smtClean="0"/>
              <a:t>Source</a:t>
            </a:r>
          </a:p>
        </p:txBody>
      </p:sp>
      <p:sp>
        <p:nvSpPr>
          <p:cNvPr id="23" name="Content Placeholder 6"/>
          <p:cNvSpPr>
            <a:spLocks noGrp="1"/>
          </p:cNvSpPr>
          <p:nvPr>
            <p:ph sz="quarter" idx="44" hasCustomPrompt="1"/>
          </p:nvPr>
        </p:nvSpPr>
        <p:spPr>
          <a:xfrm>
            <a:off x="457200" y="1714502"/>
            <a:ext cx="4035425" cy="3528566"/>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25" name="Straight Connector 24"/>
          <p:cNvCxnSpPr/>
          <p:nvPr userDrawn="1"/>
        </p:nvCxnSpPr>
        <p:spPr>
          <a:xfrm>
            <a:off x="457200" y="1582739"/>
            <a:ext cx="4032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 name="Text Placeholder 9"/>
          <p:cNvSpPr>
            <a:spLocks noGrp="1"/>
          </p:cNvSpPr>
          <p:nvPr>
            <p:ph type="body" sz="quarter" idx="52" hasCustomPrompt="1"/>
          </p:nvPr>
        </p:nvSpPr>
        <p:spPr>
          <a:xfrm>
            <a:off x="457200" y="1181100"/>
            <a:ext cx="4032250"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7" name="Content Placeholder 2"/>
          <p:cNvSpPr>
            <a:spLocks noGrp="1"/>
          </p:cNvSpPr>
          <p:nvPr>
            <p:ph sz="quarter" idx="53" hasCustomPrompt="1"/>
          </p:nvPr>
        </p:nvSpPr>
        <p:spPr>
          <a:xfrm>
            <a:off x="4651375" y="5243068"/>
            <a:ext cx="4035425" cy="133350"/>
          </a:xfrm>
          <a:noFill/>
        </p:spPr>
        <p:txBody>
          <a:bodyPr>
            <a:noAutofit/>
          </a:bodyPr>
          <a:lstStyle>
            <a:lvl1pPr marL="0" indent="0" algn="l">
              <a:spcBef>
                <a:spcPts val="200"/>
              </a:spcBef>
              <a:buNone/>
              <a:defRPr sz="800" i="0">
                <a:solidFill>
                  <a:schemeClr val="tx1">
                    <a:lumMod val="50000"/>
                    <a:lumOff val="50000"/>
                  </a:schemeClr>
                </a:solidFill>
              </a:defRPr>
            </a:lvl1pPr>
          </a:lstStyle>
          <a:p>
            <a:pPr lvl="0"/>
            <a:r>
              <a:rPr lang="en-US" dirty="0" smtClean="0"/>
              <a:t>Source</a:t>
            </a:r>
          </a:p>
        </p:txBody>
      </p:sp>
      <p:sp>
        <p:nvSpPr>
          <p:cNvPr id="28" name="Content Placeholder 6"/>
          <p:cNvSpPr>
            <a:spLocks noGrp="1"/>
          </p:cNvSpPr>
          <p:nvPr>
            <p:ph sz="quarter" idx="54" hasCustomPrompt="1"/>
          </p:nvPr>
        </p:nvSpPr>
        <p:spPr>
          <a:xfrm>
            <a:off x="4651375" y="1714502"/>
            <a:ext cx="4035425" cy="3528566"/>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29" name="Straight Connector 28"/>
          <p:cNvCxnSpPr/>
          <p:nvPr userDrawn="1"/>
        </p:nvCxnSpPr>
        <p:spPr>
          <a:xfrm>
            <a:off x="4652963" y="1582739"/>
            <a:ext cx="4032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0" name="Text Placeholder 9"/>
          <p:cNvSpPr>
            <a:spLocks noGrp="1"/>
          </p:cNvSpPr>
          <p:nvPr>
            <p:ph type="body" sz="quarter" idx="49" hasCustomPrompt="1"/>
          </p:nvPr>
        </p:nvSpPr>
        <p:spPr>
          <a:xfrm>
            <a:off x="4652963" y="1181100"/>
            <a:ext cx="4032250"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7"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9459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hart Blank Background - Two Blocks 3">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8" name="Content Placeholder 2"/>
          <p:cNvSpPr>
            <a:spLocks noGrp="1"/>
          </p:cNvSpPr>
          <p:nvPr>
            <p:ph sz="quarter" idx="48" hasCustomPrompt="1"/>
          </p:nvPr>
        </p:nvSpPr>
        <p:spPr>
          <a:xfrm>
            <a:off x="6053138" y="5243068"/>
            <a:ext cx="2633662" cy="133350"/>
          </a:xfrm>
          <a:noFill/>
        </p:spPr>
        <p:txBody>
          <a:bodyPr>
            <a:noAutofit/>
          </a:bodyPr>
          <a:lstStyle>
            <a:lvl1pPr marL="0" indent="0" algn="l">
              <a:spcBef>
                <a:spcPts val="200"/>
              </a:spcBef>
              <a:buNone/>
              <a:defRPr sz="800" i="0">
                <a:solidFill>
                  <a:schemeClr val="tx1">
                    <a:lumMod val="50000"/>
                    <a:lumOff val="50000"/>
                  </a:schemeClr>
                </a:solidFill>
              </a:defRPr>
            </a:lvl1pPr>
          </a:lstStyle>
          <a:p>
            <a:pPr lvl="0"/>
            <a:r>
              <a:rPr lang="en-US" dirty="0" smtClean="0"/>
              <a:t>Source</a:t>
            </a:r>
          </a:p>
        </p:txBody>
      </p:sp>
      <p:sp>
        <p:nvSpPr>
          <p:cNvPr id="16" name="Footer Placeholder 2"/>
          <p:cNvSpPr>
            <a:spLocks noGrp="1"/>
          </p:cNvSpPr>
          <p:nvPr>
            <p:ph type="ftr" sz="quarter" idx="50"/>
          </p:nvPr>
        </p:nvSpPr>
        <p:spPr>
          <a:xfrm>
            <a:off x="228600" y="5461000"/>
            <a:ext cx="5821363" cy="84138"/>
          </a:xfrm>
        </p:spPr>
        <p:txBody>
          <a:bodyPr rIns="0" anchorCtr="0"/>
          <a:lstStyle>
            <a:lvl1pPr marL="0" algn="l">
              <a:spcBef>
                <a:spcPts val="200"/>
              </a:spcBef>
              <a:defRPr sz="900">
                <a:solidFill>
                  <a:schemeClr val="bg1">
                    <a:lumMod val="50000"/>
                  </a:schemeClr>
                </a:solidFill>
              </a:defRPr>
            </a:lvl1pPr>
          </a:lstStyle>
          <a:p>
            <a:pPr>
              <a:defRPr/>
            </a:pPr>
            <a:endParaRPr lang="en-US" dirty="0"/>
          </a:p>
        </p:txBody>
      </p:sp>
      <p:sp>
        <p:nvSpPr>
          <p:cNvPr id="20" name="Slide Number Placeholder 3"/>
          <p:cNvSpPr>
            <a:spLocks noGrp="1"/>
          </p:cNvSpPr>
          <p:nvPr>
            <p:ph type="sldNum" sz="quarter" idx="51"/>
          </p:nvPr>
        </p:nvSpPr>
        <p:spPr>
          <a:xfrm>
            <a:off x="8686800" y="5464175"/>
            <a:ext cx="227013" cy="80963"/>
          </a:xfrm>
        </p:spPr>
        <p:txBody>
          <a:bodyPr anchorCtr="0"/>
          <a:lstStyle>
            <a:lvl1pPr marL="0" algn="l">
              <a:spcBef>
                <a:spcPts val="200"/>
              </a:spcBef>
              <a:defRPr sz="900">
                <a:solidFill>
                  <a:schemeClr val="bg1">
                    <a:lumMod val="50000"/>
                  </a:schemeClr>
                </a:solidFill>
              </a:defRPr>
            </a:lvl1pPr>
          </a:lstStyle>
          <a:p>
            <a:pPr>
              <a:defRPr/>
            </a:pPr>
            <a:r>
              <a:rPr lang="en-US" dirty="0" smtClean="0"/>
              <a:t> </a:t>
            </a:r>
            <a:fld id="{762E89CB-4268-904B-A733-5CD91C9D9836}" type="slidenum">
              <a:rPr lang="en-US" smtClean="0"/>
              <a:pPr>
                <a:defRPr/>
              </a:pPr>
              <a:t>‹nr.›</a:t>
            </a:fld>
            <a:endParaRPr lang="en-US" dirty="0"/>
          </a:p>
        </p:txBody>
      </p:sp>
      <p:sp>
        <p:nvSpPr>
          <p:cNvPr id="26" name="Content Placeholder 6"/>
          <p:cNvSpPr>
            <a:spLocks noGrp="1"/>
          </p:cNvSpPr>
          <p:nvPr>
            <p:ph sz="quarter" idx="49" hasCustomPrompt="1"/>
          </p:nvPr>
        </p:nvSpPr>
        <p:spPr>
          <a:xfrm>
            <a:off x="6053138" y="1714502"/>
            <a:ext cx="2633662" cy="3528566"/>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27" name="Straight Connector 26"/>
          <p:cNvCxnSpPr/>
          <p:nvPr userDrawn="1"/>
        </p:nvCxnSpPr>
        <p:spPr>
          <a:xfrm>
            <a:off x="6055210" y="1582739"/>
            <a:ext cx="263159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Text Placeholder 9"/>
          <p:cNvSpPr>
            <a:spLocks noGrp="1"/>
          </p:cNvSpPr>
          <p:nvPr>
            <p:ph type="body" sz="quarter" idx="52" hasCustomPrompt="1"/>
          </p:nvPr>
        </p:nvSpPr>
        <p:spPr>
          <a:xfrm>
            <a:off x="6055210" y="1181100"/>
            <a:ext cx="2631590"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9" name="Content Placeholder 6"/>
          <p:cNvSpPr>
            <a:spLocks noGrp="1"/>
          </p:cNvSpPr>
          <p:nvPr>
            <p:ph sz="quarter" idx="53" hasCustomPrompt="1"/>
          </p:nvPr>
        </p:nvSpPr>
        <p:spPr>
          <a:xfrm>
            <a:off x="457200" y="1714502"/>
            <a:ext cx="5429248" cy="3528566"/>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0" name="Content Placeholder 2"/>
          <p:cNvSpPr>
            <a:spLocks noGrp="1"/>
          </p:cNvSpPr>
          <p:nvPr>
            <p:ph sz="quarter" idx="46" hasCustomPrompt="1"/>
          </p:nvPr>
        </p:nvSpPr>
        <p:spPr>
          <a:xfrm>
            <a:off x="457200" y="5243068"/>
            <a:ext cx="5429248" cy="133350"/>
          </a:xfrm>
          <a:noFill/>
        </p:spPr>
        <p:txBody>
          <a:bodyPr>
            <a:noAutofit/>
          </a:bodyPr>
          <a:lstStyle>
            <a:lvl1pPr marL="0" indent="0" algn="l">
              <a:lnSpc>
                <a:spcPct val="120000"/>
              </a:lnSpc>
              <a:spcBef>
                <a:spcPts val="200"/>
              </a:spcBef>
              <a:buNone/>
              <a:defRPr sz="800" i="0">
                <a:solidFill>
                  <a:schemeClr val="tx1">
                    <a:lumMod val="50000"/>
                    <a:lumOff val="50000"/>
                  </a:schemeClr>
                </a:solidFill>
              </a:defRPr>
            </a:lvl1pPr>
          </a:lstStyle>
          <a:p>
            <a:pPr lvl="0"/>
            <a:r>
              <a:rPr lang="en-US" dirty="0" smtClean="0"/>
              <a:t>Source</a:t>
            </a:r>
          </a:p>
        </p:txBody>
      </p:sp>
      <p:cxnSp>
        <p:nvCxnSpPr>
          <p:cNvPr id="31" name="Straight Connector 30"/>
          <p:cNvCxnSpPr/>
          <p:nvPr userDrawn="1"/>
        </p:nvCxnSpPr>
        <p:spPr>
          <a:xfrm>
            <a:off x="457200" y="1582739"/>
            <a:ext cx="5424976"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2" name="Text Placeholder 9"/>
          <p:cNvSpPr>
            <a:spLocks noGrp="1"/>
          </p:cNvSpPr>
          <p:nvPr>
            <p:ph type="body" sz="quarter" idx="54" hasCustomPrompt="1"/>
          </p:nvPr>
        </p:nvSpPr>
        <p:spPr>
          <a:xfrm>
            <a:off x="457200" y="1181100"/>
            <a:ext cx="5424976"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7"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5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xecutive Summary">
    <p:bg>
      <p:bgPr>
        <a:solidFill>
          <a:schemeClr val="accent1"/>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21" hasCustomPrompt="1"/>
          </p:nvPr>
        </p:nvSpPr>
        <p:spPr>
          <a:xfrm>
            <a:off x="457201" y="509588"/>
            <a:ext cx="8232531" cy="4868862"/>
          </a:xfrm>
        </p:spPr>
        <p:txBody>
          <a:bodyPr/>
          <a:lstStyle>
            <a:lvl1pPr marL="0" indent="0" algn="l">
              <a:lnSpc>
                <a:spcPct val="150000"/>
              </a:lnSpc>
              <a:spcBef>
                <a:spcPts val="200"/>
              </a:spcBef>
              <a:spcAft>
                <a:spcPts val="200"/>
              </a:spcAft>
              <a:buFontTx/>
              <a:buNone/>
              <a:defRPr sz="1800" baseline="0">
                <a:solidFill>
                  <a:schemeClr val="bg1"/>
                </a:solidFill>
              </a:defRPr>
            </a:lvl1pPr>
            <a:lvl2pPr marL="685800" indent="-342900">
              <a:lnSpc>
                <a:spcPct val="120000"/>
              </a:lnSpc>
              <a:spcBef>
                <a:spcPts val="200"/>
              </a:spcBef>
              <a:spcAft>
                <a:spcPts val="200"/>
              </a:spcAft>
              <a:buFontTx/>
              <a:buBlip>
                <a:blip r:embed="rId2"/>
              </a:buBlip>
              <a:defRPr>
                <a:solidFill>
                  <a:schemeClr val="bg1"/>
                </a:solidFill>
              </a:defRPr>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err="1" smtClean="0"/>
              <a:t>Writting</a:t>
            </a:r>
            <a:r>
              <a:rPr lang="en-US" dirty="0" smtClean="0"/>
              <a:t> executive summary helps your audiences quickly get the ideas of the whole presentation without having to read it all. This section often (but not a mandatory) contains problem definition, recommended solutions and proven capabilities evidences. Keep it short, simple and to the points. </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solidFill>
                <a:latin typeface="+mn-lt"/>
              </a:defRPr>
            </a:lvl1pPr>
          </a:lstStyle>
          <a:p>
            <a:pPr lvl="0"/>
            <a:r>
              <a:rPr lang="en-US" dirty="0" smtClean="0"/>
              <a:t>Slide header (Section title, etc..)</a:t>
            </a:r>
          </a:p>
        </p:txBody>
      </p:sp>
      <p:sp>
        <p:nvSpPr>
          <p:cNvPr id="6" name="Footer Placeholder 2"/>
          <p:cNvSpPr>
            <a:spLocks noGrp="1"/>
          </p:cNvSpPr>
          <p:nvPr>
            <p:ph type="ftr" sz="quarter" idx="19"/>
          </p:nvPr>
        </p:nvSpPr>
        <p:spPr>
          <a:xfrm>
            <a:off x="228600" y="5461000"/>
            <a:ext cx="5821363" cy="84138"/>
          </a:xfrm>
        </p:spPr>
        <p:txBody>
          <a:bodyPr rIns="0" anchorCtr="0"/>
          <a:lstStyle>
            <a:lvl1pPr algn="l">
              <a:spcBef>
                <a:spcPts val="200"/>
              </a:spcBef>
              <a:defRPr sz="900">
                <a:solidFill>
                  <a:schemeClr val="bg1"/>
                </a:solidFill>
              </a:defRPr>
            </a:lvl1pPr>
          </a:lstStyle>
          <a:p>
            <a:pPr>
              <a:defRPr/>
            </a:pPr>
            <a:endParaRPr lang="en-US" dirty="0"/>
          </a:p>
        </p:txBody>
      </p:sp>
      <p:sp>
        <p:nvSpPr>
          <p:cNvPr id="7" name="Slide Number Placeholder 3"/>
          <p:cNvSpPr>
            <a:spLocks noGrp="1"/>
          </p:cNvSpPr>
          <p:nvPr>
            <p:ph type="sldNum" sz="quarter" idx="20"/>
          </p:nvPr>
        </p:nvSpPr>
        <p:spPr>
          <a:xfrm>
            <a:off x="8686800" y="5464175"/>
            <a:ext cx="227013" cy="80963"/>
          </a:xfrm>
        </p:spPr>
        <p:txBody>
          <a:bodyPr anchorCtr="0"/>
          <a:lstStyle>
            <a:lvl1pPr algn="l">
              <a:spcBef>
                <a:spcPts val="200"/>
              </a:spcBef>
              <a:defRPr sz="900">
                <a:solidFill>
                  <a:schemeClr val="bg1"/>
                </a:solidFill>
              </a:defRPr>
            </a:lvl1pPr>
          </a:lstStyle>
          <a:p>
            <a:pPr>
              <a:defRPr/>
            </a:pPr>
            <a:r>
              <a:rPr lang="en-US" dirty="0" smtClean="0"/>
              <a:t> </a:t>
            </a:r>
            <a:fld id="{6DBBEB1C-A9F8-1D4C-9CB1-A656132E7AB2}" type="slidenum">
              <a:rPr lang="en-US" smtClean="0"/>
              <a:pPr>
                <a:defRPr/>
              </a:pPr>
              <a:t>‹nr.›</a:t>
            </a:fld>
            <a:endParaRPr lang="en-US" dirty="0"/>
          </a:p>
        </p:txBody>
      </p:sp>
      <p:pic>
        <p:nvPicPr>
          <p:cNvPr id="12" name="Picture 9"/>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0407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Blank Background - Two Blocks 3">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8" name="Content Placeholder 2"/>
          <p:cNvSpPr>
            <a:spLocks noGrp="1"/>
          </p:cNvSpPr>
          <p:nvPr>
            <p:ph sz="quarter" idx="48" hasCustomPrompt="1"/>
          </p:nvPr>
        </p:nvSpPr>
        <p:spPr>
          <a:xfrm>
            <a:off x="457200" y="5243068"/>
            <a:ext cx="2633662" cy="133350"/>
          </a:xfrm>
          <a:noFill/>
        </p:spPr>
        <p:txBody>
          <a:bodyPr>
            <a:noAutofit/>
          </a:bodyPr>
          <a:lstStyle>
            <a:lvl1pPr marL="0" indent="0" algn="l">
              <a:spcBef>
                <a:spcPts val="200"/>
              </a:spcBef>
              <a:buNone/>
              <a:defRPr sz="800" i="0">
                <a:solidFill>
                  <a:schemeClr val="tx1">
                    <a:lumMod val="50000"/>
                    <a:lumOff val="50000"/>
                  </a:schemeClr>
                </a:solidFill>
              </a:defRPr>
            </a:lvl1pPr>
          </a:lstStyle>
          <a:p>
            <a:pPr lvl="0"/>
            <a:r>
              <a:rPr lang="en-US" dirty="0" smtClean="0"/>
              <a:t>Source</a:t>
            </a:r>
          </a:p>
        </p:txBody>
      </p:sp>
      <p:sp>
        <p:nvSpPr>
          <p:cNvPr id="16" name="Footer Placeholder 2"/>
          <p:cNvSpPr>
            <a:spLocks noGrp="1"/>
          </p:cNvSpPr>
          <p:nvPr>
            <p:ph type="ftr" sz="quarter" idx="50"/>
          </p:nvPr>
        </p:nvSpPr>
        <p:spPr>
          <a:xfrm>
            <a:off x="228600" y="5461000"/>
            <a:ext cx="5821363" cy="84138"/>
          </a:xfrm>
        </p:spPr>
        <p:txBody>
          <a:bodyPr rIns="0" anchorCtr="0"/>
          <a:lstStyle>
            <a:lvl1pPr marL="0" algn="l">
              <a:spcBef>
                <a:spcPts val="200"/>
              </a:spcBef>
              <a:defRPr sz="900">
                <a:solidFill>
                  <a:schemeClr val="bg1">
                    <a:lumMod val="50000"/>
                  </a:schemeClr>
                </a:solidFill>
              </a:defRPr>
            </a:lvl1pPr>
          </a:lstStyle>
          <a:p>
            <a:pPr>
              <a:defRPr/>
            </a:pPr>
            <a:endParaRPr lang="en-US" dirty="0"/>
          </a:p>
        </p:txBody>
      </p:sp>
      <p:sp>
        <p:nvSpPr>
          <p:cNvPr id="20" name="Slide Number Placeholder 3"/>
          <p:cNvSpPr>
            <a:spLocks noGrp="1"/>
          </p:cNvSpPr>
          <p:nvPr>
            <p:ph type="sldNum" sz="quarter" idx="51"/>
          </p:nvPr>
        </p:nvSpPr>
        <p:spPr>
          <a:xfrm>
            <a:off x="8686800" y="5464175"/>
            <a:ext cx="227013" cy="80963"/>
          </a:xfrm>
        </p:spPr>
        <p:txBody>
          <a:bodyPr anchorCtr="0"/>
          <a:lstStyle>
            <a:lvl1pPr marL="0" algn="l">
              <a:spcBef>
                <a:spcPts val="200"/>
              </a:spcBef>
              <a:defRPr sz="900">
                <a:solidFill>
                  <a:schemeClr val="bg1">
                    <a:lumMod val="50000"/>
                  </a:schemeClr>
                </a:solidFill>
              </a:defRPr>
            </a:lvl1pPr>
          </a:lstStyle>
          <a:p>
            <a:pPr>
              <a:defRPr/>
            </a:pPr>
            <a:r>
              <a:rPr lang="en-US" dirty="0" smtClean="0"/>
              <a:t> </a:t>
            </a:r>
            <a:fld id="{762E89CB-4268-904B-A733-5CD91C9D9836}" type="slidenum">
              <a:rPr lang="en-US" smtClean="0"/>
              <a:pPr>
                <a:defRPr/>
              </a:pPr>
              <a:t>‹nr.›</a:t>
            </a:fld>
            <a:endParaRPr lang="en-US" dirty="0"/>
          </a:p>
        </p:txBody>
      </p:sp>
      <p:sp>
        <p:nvSpPr>
          <p:cNvPr id="26" name="Content Placeholder 6"/>
          <p:cNvSpPr>
            <a:spLocks noGrp="1"/>
          </p:cNvSpPr>
          <p:nvPr>
            <p:ph sz="quarter" idx="49" hasCustomPrompt="1"/>
          </p:nvPr>
        </p:nvSpPr>
        <p:spPr>
          <a:xfrm>
            <a:off x="457200" y="1714502"/>
            <a:ext cx="2633662" cy="3528566"/>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27" name="Straight Connector 26"/>
          <p:cNvCxnSpPr/>
          <p:nvPr userDrawn="1"/>
        </p:nvCxnSpPr>
        <p:spPr>
          <a:xfrm>
            <a:off x="457200" y="1582739"/>
            <a:ext cx="263159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Text Placeholder 9"/>
          <p:cNvSpPr>
            <a:spLocks noGrp="1"/>
          </p:cNvSpPr>
          <p:nvPr>
            <p:ph type="body" sz="quarter" idx="52" hasCustomPrompt="1"/>
          </p:nvPr>
        </p:nvSpPr>
        <p:spPr>
          <a:xfrm>
            <a:off x="457200" y="1181100"/>
            <a:ext cx="2631590"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9" name="Content Placeholder 6"/>
          <p:cNvSpPr>
            <a:spLocks noGrp="1"/>
          </p:cNvSpPr>
          <p:nvPr>
            <p:ph sz="quarter" idx="53" hasCustomPrompt="1"/>
          </p:nvPr>
        </p:nvSpPr>
        <p:spPr>
          <a:xfrm>
            <a:off x="3257553" y="1714502"/>
            <a:ext cx="5429248" cy="3528566"/>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0" name="Content Placeholder 2"/>
          <p:cNvSpPr>
            <a:spLocks noGrp="1"/>
          </p:cNvSpPr>
          <p:nvPr>
            <p:ph sz="quarter" idx="46" hasCustomPrompt="1"/>
          </p:nvPr>
        </p:nvSpPr>
        <p:spPr>
          <a:xfrm>
            <a:off x="3257552" y="5243068"/>
            <a:ext cx="5429248" cy="133350"/>
          </a:xfrm>
          <a:noFill/>
        </p:spPr>
        <p:txBody>
          <a:bodyPr>
            <a:noAutofit/>
          </a:bodyPr>
          <a:lstStyle>
            <a:lvl1pPr marL="0" indent="0" algn="l">
              <a:lnSpc>
                <a:spcPct val="120000"/>
              </a:lnSpc>
              <a:spcBef>
                <a:spcPts val="200"/>
              </a:spcBef>
              <a:buNone/>
              <a:defRPr sz="800" i="0">
                <a:solidFill>
                  <a:schemeClr val="tx1">
                    <a:lumMod val="50000"/>
                    <a:lumOff val="50000"/>
                  </a:schemeClr>
                </a:solidFill>
              </a:defRPr>
            </a:lvl1pPr>
          </a:lstStyle>
          <a:p>
            <a:pPr lvl="0"/>
            <a:r>
              <a:rPr lang="en-US" dirty="0" smtClean="0"/>
              <a:t>Source</a:t>
            </a:r>
          </a:p>
        </p:txBody>
      </p:sp>
      <p:cxnSp>
        <p:nvCxnSpPr>
          <p:cNvPr id="31" name="Straight Connector 30"/>
          <p:cNvCxnSpPr/>
          <p:nvPr userDrawn="1"/>
        </p:nvCxnSpPr>
        <p:spPr>
          <a:xfrm>
            <a:off x="3260237" y="1582739"/>
            <a:ext cx="5424976"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2" name="Text Placeholder 9"/>
          <p:cNvSpPr>
            <a:spLocks noGrp="1"/>
          </p:cNvSpPr>
          <p:nvPr>
            <p:ph type="body" sz="quarter" idx="54" hasCustomPrompt="1"/>
          </p:nvPr>
        </p:nvSpPr>
        <p:spPr>
          <a:xfrm>
            <a:off x="3260237" y="1181100"/>
            <a:ext cx="5424976"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7"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475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hart Blank Background - Two Blocks 6">
    <p:spTree>
      <p:nvGrpSpPr>
        <p:cNvPr id="1" name=""/>
        <p:cNvGrpSpPr/>
        <p:nvPr/>
      </p:nvGrpSpPr>
      <p:grpSpPr>
        <a:xfrm>
          <a:off x="0" y="0"/>
          <a:ext cx="0" cy="0"/>
          <a:chOff x="0" y="0"/>
          <a:chExt cx="0" cy="0"/>
        </a:xfrm>
      </p:grpSpPr>
      <p:sp>
        <p:nvSpPr>
          <p:cNvPr id="20" name="Content Placeholder 6"/>
          <p:cNvSpPr>
            <a:spLocks noGrp="1"/>
          </p:cNvSpPr>
          <p:nvPr>
            <p:ph sz="quarter" idx="49" hasCustomPrompt="1"/>
          </p:nvPr>
        </p:nvSpPr>
        <p:spPr>
          <a:xfrm>
            <a:off x="457200" y="1714502"/>
            <a:ext cx="5429248" cy="3528566"/>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0" name="Content Placeholder 2"/>
          <p:cNvSpPr>
            <a:spLocks noGrp="1"/>
          </p:cNvSpPr>
          <p:nvPr>
            <p:ph sz="quarter" idx="46" hasCustomPrompt="1"/>
          </p:nvPr>
        </p:nvSpPr>
        <p:spPr>
          <a:xfrm>
            <a:off x="457200" y="5243068"/>
            <a:ext cx="5429248" cy="133350"/>
          </a:xfrm>
          <a:noFill/>
        </p:spPr>
        <p:txBody>
          <a:bodyPr>
            <a:noAutofit/>
          </a:bodyPr>
          <a:lstStyle>
            <a:lvl1pPr marL="0" indent="0" algn="l">
              <a:lnSpc>
                <a:spcPct val="120000"/>
              </a:lnSpc>
              <a:spcBef>
                <a:spcPts val="200"/>
              </a:spcBef>
              <a:buNone/>
              <a:defRPr sz="800" i="0">
                <a:solidFill>
                  <a:schemeClr val="tx1">
                    <a:lumMod val="50000"/>
                    <a:lumOff val="50000"/>
                  </a:schemeClr>
                </a:solidFill>
              </a:defRPr>
            </a:lvl1pPr>
          </a:lstStyle>
          <a:p>
            <a:pPr lvl="0"/>
            <a:r>
              <a:rPr lang="en-US" dirty="0" smtClean="0"/>
              <a:t>Source</a:t>
            </a:r>
          </a:p>
        </p:txBody>
      </p:sp>
      <p:sp>
        <p:nvSpPr>
          <p:cNvPr id="25" name="Content Placeholder 3"/>
          <p:cNvSpPr>
            <a:spLocks noGrp="1"/>
          </p:cNvSpPr>
          <p:nvPr>
            <p:ph sz="quarter" idx="19" hasCustomPrompt="1"/>
          </p:nvPr>
        </p:nvSpPr>
        <p:spPr>
          <a:xfrm>
            <a:off x="605155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5" name="Footer Placeholder 2"/>
          <p:cNvSpPr>
            <a:spLocks noGrp="1"/>
          </p:cNvSpPr>
          <p:nvPr>
            <p:ph type="ftr" sz="quarter" idx="47"/>
          </p:nvPr>
        </p:nvSpPr>
        <p:spPr>
          <a:xfrm>
            <a:off x="228600" y="5461000"/>
            <a:ext cx="5821363" cy="84138"/>
          </a:xfrm>
        </p:spPr>
        <p:txBody>
          <a:bodyPr rIns="0" anchorCtr="0"/>
          <a:lstStyle>
            <a:lvl1pPr marL="0" algn="l">
              <a:lnSpc>
                <a:spcPct val="120000"/>
              </a:lnSpc>
              <a:spcBef>
                <a:spcPts val="200"/>
              </a:spcBef>
              <a:defRPr sz="900">
                <a:solidFill>
                  <a:schemeClr val="bg1">
                    <a:lumMod val="50000"/>
                  </a:schemeClr>
                </a:solidFill>
              </a:defRPr>
            </a:lvl1pPr>
          </a:lstStyle>
          <a:p>
            <a:pPr>
              <a:defRPr/>
            </a:pPr>
            <a:endParaRPr lang="en-US" dirty="0"/>
          </a:p>
        </p:txBody>
      </p:sp>
      <p:sp>
        <p:nvSpPr>
          <p:cNvPr id="16" name="Slide Number Placeholder 3"/>
          <p:cNvSpPr>
            <a:spLocks noGrp="1"/>
          </p:cNvSpPr>
          <p:nvPr>
            <p:ph type="sldNum" sz="quarter" idx="48"/>
          </p:nvPr>
        </p:nvSpPr>
        <p:spPr>
          <a:xfrm>
            <a:off x="8686800" y="5464175"/>
            <a:ext cx="227013" cy="80963"/>
          </a:xfrm>
        </p:spPr>
        <p:txBody>
          <a:bodyPr anchorCtr="0"/>
          <a:lstStyle>
            <a:lvl1pPr marL="0" algn="l">
              <a:lnSpc>
                <a:spcPct val="120000"/>
              </a:lnSpc>
              <a:spcBef>
                <a:spcPts val="200"/>
              </a:spcBef>
              <a:defRPr sz="900">
                <a:solidFill>
                  <a:schemeClr val="bg1">
                    <a:lumMod val="50000"/>
                  </a:schemeClr>
                </a:solidFill>
              </a:defRPr>
            </a:lvl1pPr>
          </a:lstStyle>
          <a:p>
            <a:pPr>
              <a:defRPr/>
            </a:pPr>
            <a:r>
              <a:rPr lang="en-US" dirty="0" smtClean="0"/>
              <a:t> </a:t>
            </a:r>
            <a:fld id="{DD286011-F196-BF48-99F7-8350DD19554E}" type="slidenum">
              <a:rPr lang="en-US" smtClean="0"/>
              <a:pPr>
                <a:defRPr/>
              </a:pPr>
              <a:t>‹nr.›</a:t>
            </a:fld>
            <a:endParaRPr lang="en-US" dirty="0"/>
          </a:p>
        </p:txBody>
      </p:sp>
      <p:cxnSp>
        <p:nvCxnSpPr>
          <p:cNvPr id="22" name="Straight Connector 21"/>
          <p:cNvCxnSpPr/>
          <p:nvPr userDrawn="1"/>
        </p:nvCxnSpPr>
        <p:spPr>
          <a:xfrm>
            <a:off x="457200" y="1582739"/>
            <a:ext cx="5424976"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Text Placeholder 9"/>
          <p:cNvSpPr>
            <a:spLocks noGrp="1"/>
          </p:cNvSpPr>
          <p:nvPr>
            <p:ph type="body" sz="quarter" idx="50" hasCustomPrompt="1"/>
          </p:nvPr>
        </p:nvSpPr>
        <p:spPr>
          <a:xfrm>
            <a:off x="457200" y="1181100"/>
            <a:ext cx="5424976"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4"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781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hart Blank Background - Two Blocks 6">
    <p:spTree>
      <p:nvGrpSpPr>
        <p:cNvPr id="1" name=""/>
        <p:cNvGrpSpPr/>
        <p:nvPr/>
      </p:nvGrpSpPr>
      <p:grpSpPr>
        <a:xfrm>
          <a:off x="0" y="0"/>
          <a:ext cx="0" cy="0"/>
          <a:chOff x="0" y="0"/>
          <a:chExt cx="0" cy="0"/>
        </a:xfrm>
      </p:grpSpPr>
      <p:sp>
        <p:nvSpPr>
          <p:cNvPr id="20" name="Content Placeholder 6"/>
          <p:cNvSpPr>
            <a:spLocks noGrp="1"/>
          </p:cNvSpPr>
          <p:nvPr>
            <p:ph sz="quarter" idx="49" hasCustomPrompt="1"/>
          </p:nvPr>
        </p:nvSpPr>
        <p:spPr>
          <a:xfrm>
            <a:off x="3257553" y="1714502"/>
            <a:ext cx="5429248" cy="3528566"/>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0" name="Content Placeholder 2"/>
          <p:cNvSpPr>
            <a:spLocks noGrp="1"/>
          </p:cNvSpPr>
          <p:nvPr>
            <p:ph sz="quarter" idx="46" hasCustomPrompt="1"/>
          </p:nvPr>
        </p:nvSpPr>
        <p:spPr>
          <a:xfrm>
            <a:off x="3257552" y="5243068"/>
            <a:ext cx="5429248" cy="133350"/>
          </a:xfrm>
          <a:noFill/>
        </p:spPr>
        <p:txBody>
          <a:bodyPr>
            <a:noAutofit/>
          </a:bodyPr>
          <a:lstStyle>
            <a:lvl1pPr marL="0" indent="0" algn="l">
              <a:lnSpc>
                <a:spcPct val="120000"/>
              </a:lnSpc>
              <a:spcBef>
                <a:spcPts val="200"/>
              </a:spcBef>
              <a:buNone/>
              <a:defRPr sz="800" i="0">
                <a:solidFill>
                  <a:schemeClr val="tx1">
                    <a:lumMod val="50000"/>
                    <a:lumOff val="50000"/>
                  </a:schemeClr>
                </a:solidFill>
              </a:defRPr>
            </a:lvl1pPr>
          </a:lstStyle>
          <a:p>
            <a:pPr lvl="0"/>
            <a:r>
              <a:rPr lang="en-US" dirty="0" smtClean="0"/>
              <a:t>Source</a:t>
            </a:r>
          </a:p>
        </p:txBody>
      </p:sp>
      <p:sp>
        <p:nvSpPr>
          <p:cNvPr id="25" name="Content Placeholder 3"/>
          <p:cNvSpPr>
            <a:spLocks noGrp="1"/>
          </p:cNvSpPr>
          <p:nvPr>
            <p:ph sz="quarter" idx="19" hasCustomPrompt="1"/>
          </p:nvPr>
        </p:nvSpPr>
        <p:spPr>
          <a:xfrm>
            <a:off x="45720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5" name="Footer Placeholder 2"/>
          <p:cNvSpPr>
            <a:spLocks noGrp="1"/>
          </p:cNvSpPr>
          <p:nvPr>
            <p:ph type="ftr" sz="quarter" idx="47"/>
          </p:nvPr>
        </p:nvSpPr>
        <p:spPr>
          <a:xfrm>
            <a:off x="228600" y="5461000"/>
            <a:ext cx="5821363" cy="84138"/>
          </a:xfrm>
        </p:spPr>
        <p:txBody>
          <a:bodyPr rIns="0" anchorCtr="0"/>
          <a:lstStyle>
            <a:lvl1pPr marL="0" algn="l">
              <a:lnSpc>
                <a:spcPct val="120000"/>
              </a:lnSpc>
              <a:spcBef>
                <a:spcPts val="200"/>
              </a:spcBef>
              <a:defRPr sz="900">
                <a:solidFill>
                  <a:schemeClr val="bg1">
                    <a:lumMod val="50000"/>
                  </a:schemeClr>
                </a:solidFill>
              </a:defRPr>
            </a:lvl1pPr>
          </a:lstStyle>
          <a:p>
            <a:pPr>
              <a:defRPr/>
            </a:pPr>
            <a:endParaRPr lang="en-US" dirty="0"/>
          </a:p>
        </p:txBody>
      </p:sp>
      <p:sp>
        <p:nvSpPr>
          <p:cNvPr id="16" name="Slide Number Placeholder 3"/>
          <p:cNvSpPr>
            <a:spLocks noGrp="1"/>
          </p:cNvSpPr>
          <p:nvPr>
            <p:ph type="sldNum" sz="quarter" idx="48"/>
          </p:nvPr>
        </p:nvSpPr>
        <p:spPr>
          <a:xfrm>
            <a:off x="8686800" y="5464175"/>
            <a:ext cx="227013" cy="80963"/>
          </a:xfrm>
        </p:spPr>
        <p:txBody>
          <a:bodyPr anchorCtr="0"/>
          <a:lstStyle>
            <a:lvl1pPr marL="0" algn="l">
              <a:lnSpc>
                <a:spcPct val="120000"/>
              </a:lnSpc>
              <a:spcBef>
                <a:spcPts val="200"/>
              </a:spcBef>
              <a:defRPr sz="900">
                <a:solidFill>
                  <a:schemeClr val="bg1">
                    <a:lumMod val="50000"/>
                  </a:schemeClr>
                </a:solidFill>
              </a:defRPr>
            </a:lvl1pPr>
          </a:lstStyle>
          <a:p>
            <a:pPr>
              <a:defRPr/>
            </a:pPr>
            <a:r>
              <a:rPr lang="en-US" dirty="0" smtClean="0"/>
              <a:t> </a:t>
            </a:r>
            <a:fld id="{DD286011-F196-BF48-99F7-8350DD19554E}" type="slidenum">
              <a:rPr lang="en-US" smtClean="0"/>
              <a:pPr>
                <a:defRPr/>
              </a:pPr>
              <a:t>‹nr.›</a:t>
            </a:fld>
            <a:endParaRPr lang="en-US" dirty="0"/>
          </a:p>
        </p:txBody>
      </p:sp>
      <p:cxnSp>
        <p:nvCxnSpPr>
          <p:cNvPr id="22" name="Straight Connector 21"/>
          <p:cNvCxnSpPr/>
          <p:nvPr userDrawn="1"/>
        </p:nvCxnSpPr>
        <p:spPr>
          <a:xfrm>
            <a:off x="3260237" y="1582739"/>
            <a:ext cx="5424976"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Text Placeholder 9"/>
          <p:cNvSpPr>
            <a:spLocks noGrp="1"/>
          </p:cNvSpPr>
          <p:nvPr>
            <p:ph type="body" sz="quarter" idx="50" hasCustomPrompt="1"/>
          </p:nvPr>
        </p:nvSpPr>
        <p:spPr>
          <a:xfrm>
            <a:off x="3260237" y="1181100"/>
            <a:ext cx="5424976"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4"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352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hart Blank Background - Two Blocks 5">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5" name="Content Placeholder 2"/>
          <p:cNvSpPr>
            <a:spLocks noGrp="1"/>
          </p:cNvSpPr>
          <p:nvPr>
            <p:ph sz="quarter" idx="46" hasCustomPrompt="1"/>
          </p:nvPr>
        </p:nvSpPr>
        <p:spPr>
          <a:xfrm>
            <a:off x="457200" y="5243068"/>
            <a:ext cx="4035425" cy="133350"/>
          </a:xfrm>
          <a:noFill/>
        </p:spPr>
        <p:txBody>
          <a:bodyPr>
            <a:noAutofit/>
          </a:bodyPr>
          <a:lstStyle>
            <a:lvl1pPr marL="0" indent="0" algn="l">
              <a:spcBef>
                <a:spcPts val="200"/>
              </a:spcBef>
              <a:buNone/>
              <a:defRPr sz="800" i="0">
                <a:solidFill>
                  <a:schemeClr val="tx1">
                    <a:lumMod val="50000"/>
                    <a:lumOff val="50000"/>
                  </a:schemeClr>
                </a:solidFill>
              </a:defRPr>
            </a:lvl1pPr>
          </a:lstStyle>
          <a:p>
            <a:pPr lvl="0"/>
            <a:r>
              <a:rPr lang="en-US" dirty="0" smtClean="0"/>
              <a:t>Source</a:t>
            </a:r>
          </a:p>
        </p:txBody>
      </p:sp>
      <p:sp>
        <p:nvSpPr>
          <p:cNvPr id="26" name="Content Placeholder 6"/>
          <p:cNvSpPr>
            <a:spLocks noGrp="1"/>
          </p:cNvSpPr>
          <p:nvPr>
            <p:ph sz="quarter" idx="44" hasCustomPrompt="1"/>
          </p:nvPr>
        </p:nvSpPr>
        <p:spPr>
          <a:xfrm>
            <a:off x="457200" y="1714502"/>
            <a:ext cx="4035425" cy="3528566"/>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2" name="Footer Placeholder 2"/>
          <p:cNvSpPr>
            <a:spLocks noGrp="1"/>
          </p:cNvSpPr>
          <p:nvPr>
            <p:ph type="ftr" sz="quarter" idx="47"/>
          </p:nvPr>
        </p:nvSpPr>
        <p:spPr>
          <a:xfrm>
            <a:off x="228600" y="5461000"/>
            <a:ext cx="5821363" cy="84138"/>
          </a:xfrm>
        </p:spPr>
        <p:txBody>
          <a:bodyPr rIns="0" anchorCtr="0"/>
          <a:lstStyle>
            <a:lvl1pPr marL="0" algn="l">
              <a:spcBef>
                <a:spcPts val="200"/>
              </a:spcBef>
              <a:defRPr sz="900">
                <a:solidFill>
                  <a:schemeClr val="bg1">
                    <a:lumMod val="50000"/>
                  </a:schemeClr>
                </a:solidFill>
              </a:defRPr>
            </a:lvl1pPr>
          </a:lstStyle>
          <a:p>
            <a:pPr>
              <a:defRPr/>
            </a:pPr>
            <a:endParaRPr lang="en-US" dirty="0"/>
          </a:p>
        </p:txBody>
      </p:sp>
      <p:sp>
        <p:nvSpPr>
          <p:cNvPr id="13" name="Slide Number Placeholder 3"/>
          <p:cNvSpPr>
            <a:spLocks noGrp="1"/>
          </p:cNvSpPr>
          <p:nvPr>
            <p:ph type="sldNum" sz="quarter" idx="48"/>
          </p:nvPr>
        </p:nvSpPr>
        <p:spPr>
          <a:xfrm>
            <a:off x="8686800" y="5464175"/>
            <a:ext cx="227013" cy="80963"/>
          </a:xfrm>
        </p:spPr>
        <p:txBody>
          <a:bodyPr anchorCtr="0"/>
          <a:lstStyle>
            <a:lvl1pPr marL="0" algn="l">
              <a:spcBef>
                <a:spcPts val="200"/>
              </a:spcBef>
              <a:defRPr sz="900">
                <a:solidFill>
                  <a:schemeClr val="bg1">
                    <a:lumMod val="50000"/>
                  </a:schemeClr>
                </a:solidFill>
              </a:defRPr>
            </a:lvl1pPr>
          </a:lstStyle>
          <a:p>
            <a:pPr>
              <a:defRPr/>
            </a:pPr>
            <a:r>
              <a:rPr lang="en-US" dirty="0" smtClean="0"/>
              <a:t> </a:t>
            </a:r>
            <a:fld id="{D4A20BC3-59FC-6B43-9D16-711C1515077A}" type="slidenum">
              <a:rPr lang="en-US" smtClean="0"/>
              <a:pPr>
                <a:defRPr/>
              </a:pPr>
              <a:t>‹nr.›</a:t>
            </a:fld>
            <a:endParaRPr lang="en-US" dirty="0"/>
          </a:p>
        </p:txBody>
      </p:sp>
      <p:cxnSp>
        <p:nvCxnSpPr>
          <p:cNvPr id="16" name="Straight Connector 15"/>
          <p:cNvCxnSpPr/>
          <p:nvPr userDrawn="1"/>
        </p:nvCxnSpPr>
        <p:spPr>
          <a:xfrm>
            <a:off x="457200" y="1582739"/>
            <a:ext cx="4032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9"/>
          <p:cNvSpPr>
            <a:spLocks noGrp="1"/>
          </p:cNvSpPr>
          <p:nvPr>
            <p:ph type="body" sz="quarter" idx="49" hasCustomPrompt="1"/>
          </p:nvPr>
        </p:nvSpPr>
        <p:spPr>
          <a:xfrm>
            <a:off x="457200" y="1181100"/>
            <a:ext cx="4032250"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5" name="Content Placeholder 3"/>
          <p:cNvSpPr>
            <a:spLocks noGrp="1"/>
          </p:cNvSpPr>
          <p:nvPr>
            <p:ph sz="quarter" idx="18" hasCustomPrompt="1"/>
          </p:nvPr>
        </p:nvSpPr>
        <p:spPr>
          <a:xfrm>
            <a:off x="4654296" y="1181100"/>
            <a:ext cx="403250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4"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0276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Blank Background - Two Blocks 5">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25" name="Content Placeholder 3"/>
          <p:cNvSpPr>
            <a:spLocks noGrp="1"/>
          </p:cNvSpPr>
          <p:nvPr>
            <p:ph sz="quarter" idx="18" hasCustomPrompt="1"/>
          </p:nvPr>
        </p:nvSpPr>
        <p:spPr>
          <a:xfrm>
            <a:off x="457200" y="1181100"/>
            <a:ext cx="403250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5" name="Content Placeholder 2"/>
          <p:cNvSpPr>
            <a:spLocks noGrp="1"/>
          </p:cNvSpPr>
          <p:nvPr>
            <p:ph sz="quarter" idx="46" hasCustomPrompt="1"/>
          </p:nvPr>
        </p:nvSpPr>
        <p:spPr>
          <a:xfrm>
            <a:off x="4651375" y="5243068"/>
            <a:ext cx="4035425" cy="133350"/>
          </a:xfrm>
          <a:noFill/>
        </p:spPr>
        <p:txBody>
          <a:bodyPr>
            <a:noAutofit/>
          </a:bodyPr>
          <a:lstStyle>
            <a:lvl1pPr marL="0" indent="0" algn="l">
              <a:spcBef>
                <a:spcPts val="200"/>
              </a:spcBef>
              <a:buNone/>
              <a:defRPr sz="800" i="0">
                <a:solidFill>
                  <a:schemeClr val="tx1">
                    <a:lumMod val="50000"/>
                    <a:lumOff val="50000"/>
                  </a:schemeClr>
                </a:solidFill>
              </a:defRPr>
            </a:lvl1pPr>
          </a:lstStyle>
          <a:p>
            <a:pPr lvl="0"/>
            <a:r>
              <a:rPr lang="en-US" dirty="0" smtClean="0"/>
              <a:t>Source</a:t>
            </a:r>
          </a:p>
        </p:txBody>
      </p:sp>
      <p:sp>
        <p:nvSpPr>
          <p:cNvPr id="26" name="Content Placeholder 6"/>
          <p:cNvSpPr>
            <a:spLocks noGrp="1"/>
          </p:cNvSpPr>
          <p:nvPr>
            <p:ph sz="quarter" idx="44" hasCustomPrompt="1"/>
          </p:nvPr>
        </p:nvSpPr>
        <p:spPr>
          <a:xfrm>
            <a:off x="4651375" y="1714502"/>
            <a:ext cx="4035425" cy="3528566"/>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2" name="Footer Placeholder 2"/>
          <p:cNvSpPr>
            <a:spLocks noGrp="1"/>
          </p:cNvSpPr>
          <p:nvPr>
            <p:ph type="ftr" sz="quarter" idx="47"/>
          </p:nvPr>
        </p:nvSpPr>
        <p:spPr>
          <a:xfrm>
            <a:off x="228600" y="5461000"/>
            <a:ext cx="5821363" cy="84138"/>
          </a:xfrm>
        </p:spPr>
        <p:txBody>
          <a:bodyPr rIns="0" anchorCtr="0"/>
          <a:lstStyle>
            <a:lvl1pPr marL="0" algn="l">
              <a:spcBef>
                <a:spcPts val="200"/>
              </a:spcBef>
              <a:defRPr sz="900">
                <a:solidFill>
                  <a:schemeClr val="bg1">
                    <a:lumMod val="50000"/>
                  </a:schemeClr>
                </a:solidFill>
              </a:defRPr>
            </a:lvl1pPr>
          </a:lstStyle>
          <a:p>
            <a:pPr>
              <a:defRPr/>
            </a:pPr>
            <a:endParaRPr lang="en-US" dirty="0"/>
          </a:p>
        </p:txBody>
      </p:sp>
      <p:sp>
        <p:nvSpPr>
          <p:cNvPr id="13" name="Slide Number Placeholder 3"/>
          <p:cNvSpPr>
            <a:spLocks noGrp="1"/>
          </p:cNvSpPr>
          <p:nvPr>
            <p:ph type="sldNum" sz="quarter" idx="48"/>
          </p:nvPr>
        </p:nvSpPr>
        <p:spPr>
          <a:xfrm>
            <a:off x="8686800" y="5464175"/>
            <a:ext cx="227013" cy="80963"/>
          </a:xfrm>
        </p:spPr>
        <p:txBody>
          <a:bodyPr anchorCtr="0"/>
          <a:lstStyle>
            <a:lvl1pPr marL="0" algn="l">
              <a:spcBef>
                <a:spcPts val="200"/>
              </a:spcBef>
              <a:defRPr sz="900">
                <a:solidFill>
                  <a:schemeClr val="bg1">
                    <a:lumMod val="50000"/>
                  </a:schemeClr>
                </a:solidFill>
              </a:defRPr>
            </a:lvl1pPr>
          </a:lstStyle>
          <a:p>
            <a:pPr>
              <a:defRPr/>
            </a:pPr>
            <a:r>
              <a:rPr lang="en-US" dirty="0" smtClean="0"/>
              <a:t> </a:t>
            </a:r>
            <a:fld id="{D4A20BC3-59FC-6B43-9D16-711C1515077A}" type="slidenum">
              <a:rPr lang="en-US" smtClean="0"/>
              <a:pPr>
                <a:defRPr/>
              </a:pPr>
              <a:t>‹nr.›</a:t>
            </a:fld>
            <a:endParaRPr lang="en-US" dirty="0"/>
          </a:p>
        </p:txBody>
      </p:sp>
      <p:cxnSp>
        <p:nvCxnSpPr>
          <p:cNvPr id="16" name="Straight Connector 15"/>
          <p:cNvCxnSpPr/>
          <p:nvPr userDrawn="1"/>
        </p:nvCxnSpPr>
        <p:spPr>
          <a:xfrm>
            <a:off x="4652963" y="1582739"/>
            <a:ext cx="4032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9"/>
          <p:cNvSpPr>
            <a:spLocks noGrp="1"/>
          </p:cNvSpPr>
          <p:nvPr>
            <p:ph type="body" sz="quarter" idx="49" hasCustomPrompt="1"/>
          </p:nvPr>
        </p:nvSpPr>
        <p:spPr>
          <a:xfrm>
            <a:off x="4652963" y="1181100"/>
            <a:ext cx="4032250" cy="269875"/>
          </a:xfrm>
          <a:noFill/>
        </p:spPr>
        <p:txBody>
          <a:bodyPr anchor="b">
            <a:noAutofit/>
          </a:bodyPr>
          <a:lstStyle>
            <a:lvl1pPr marL="0" indent="0" algn="l">
              <a:spcBef>
                <a:spcPts val="200"/>
              </a:spcBef>
              <a:spcAft>
                <a:spcPts val="200"/>
              </a:spcAft>
              <a:buNone/>
              <a:defRPr lang="en-US" sz="1400" b="1" kern="1200" baseline="0" dirty="0" smtClean="0">
                <a:solidFill>
                  <a:schemeClr val="tx1"/>
                </a:solidFill>
                <a:latin typeface="+mn-lt"/>
                <a:ea typeface="+mn-ea"/>
                <a:cs typeface="+mn-cs"/>
              </a:defRPr>
            </a:lvl1pPr>
          </a:lstStyle>
          <a:p>
            <a:pPr lvl="0"/>
            <a:r>
              <a:rPr lang="en-US" dirty="0" smtClean="0"/>
              <a:t>Object title</a:t>
            </a:r>
          </a:p>
        </p:txBody>
      </p:sp>
      <p:sp>
        <p:nvSpPr>
          <p:cNvPr id="14"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763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Blank Background - Two Blocks 7">
    <p:spTree>
      <p:nvGrpSpPr>
        <p:cNvPr id="1" name=""/>
        <p:cNvGrpSpPr/>
        <p:nvPr/>
      </p:nvGrpSpPr>
      <p:grpSpPr>
        <a:xfrm>
          <a:off x="0" y="0"/>
          <a:ext cx="0" cy="0"/>
          <a:chOff x="0" y="0"/>
          <a:chExt cx="0" cy="0"/>
        </a:xfrm>
      </p:grpSpPr>
      <p:sp>
        <p:nvSpPr>
          <p:cNvPr id="13" name="Rectangle 12"/>
          <p:cNvSpPr/>
          <p:nvPr/>
        </p:nvSpPr>
        <p:spPr>
          <a:xfrm>
            <a:off x="-457200" y="1047750"/>
            <a:ext cx="200025" cy="13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14" name="Straight Connector 13"/>
          <p:cNvCxnSpPr/>
          <p:nvPr userDrawn="1"/>
        </p:nvCxnSpPr>
        <p:spPr>
          <a:xfrm>
            <a:off x="458788" y="1582738"/>
            <a:ext cx="18494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84450" y="1582738"/>
            <a:ext cx="610076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44" name="Text Placeholder 9"/>
          <p:cNvSpPr>
            <a:spLocks noGrp="1"/>
          </p:cNvSpPr>
          <p:nvPr>
            <p:ph type="body" sz="quarter" idx="53" hasCustomPrompt="1"/>
          </p:nvPr>
        </p:nvSpPr>
        <p:spPr>
          <a:xfrm>
            <a:off x="458790" y="1181100"/>
            <a:ext cx="1849404"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45" name="Content Placeholder 2"/>
          <p:cNvSpPr>
            <a:spLocks noGrp="1"/>
          </p:cNvSpPr>
          <p:nvPr>
            <p:ph sz="quarter" idx="54" hasCustomPrompt="1"/>
          </p:nvPr>
        </p:nvSpPr>
        <p:spPr>
          <a:xfrm>
            <a:off x="458790" y="5241290"/>
            <a:ext cx="1849404" cy="133350"/>
          </a:xfrm>
          <a:noFill/>
        </p:spPr>
        <p:txBody>
          <a:bodyPr>
            <a:noAutofit/>
          </a:bodyPr>
          <a:lstStyle>
            <a:lvl1pPr marL="0" indent="0" algn="l">
              <a:lnSpc>
                <a:spcPct val="120000"/>
              </a:lnSpc>
              <a:spcBef>
                <a:spcPts val="200"/>
              </a:spcBef>
              <a:spcAft>
                <a:spcPts val="200"/>
              </a:spcAft>
              <a:buNone/>
              <a:defRPr sz="800" b="0" i="0">
                <a:solidFill>
                  <a:schemeClr val="tx1">
                    <a:lumMod val="50000"/>
                    <a:lumOff val="50000"/>
                  </a:schemeClr>
                </a:solidFill>
              </a:defRPr>
            </a:lvl1pPr>
          </a:lstStyle>
          <a:p>
            <a:pPr lvl="0"/>
            <a:r>
              <a:rPr lang="en-US" dirty="0" smtClean="0"/>
              <a:t>Source</a:t>
            </a:r>
          </a:p>
        </p:txBody>
      </p:sp>
      <p:sp>
        <p:nvSpPr>
          <p:cNvPr id="46" name="Content Placeholder 6"/>
          <p:cNvSpPr>
            <a:spLocks noGrp="1"/>
          </p:cNvSpPr>
          <p:nvPr>
            <p:ph sz="quarter" idx="55" hasCustomPrompt="1"/>
          </p:nvPr>
        </p:nvSpPr>
        <p:spPr>
          <a:xfrm>
            <a:off x="458790" y="1714500"/>
            <a:ext cx="1849404" cy="352679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70" name="Text Placeholder 9"/>
          <p:cNvSpPr>
            <a:spLocks noGrp="1"/>
          </p:cNvSpPr>
          <p:nvPr>
            <p:ph type="body" sz="quarter" idx="56" hasCustomPrompt="1"/>
          </p:nvPr>
        </p:nvSpPr>
        <p:spPr>
          <a:xfrm>
            <a:off x="2584991" y="1181100"/>
            <a:ext cx="6100222"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71" name="Content Placeholder 2"/>
          <p:cNvSpPr>
            <a:spLocks noGrp="1"/>
          </p:cNvSpPr>
          <p:nvPr>
            <p:ph sz="quarter" idx="57" hasCustomPrompt="1"/>
          </p:nvPr>
        </p:nvSpPr>
        <p:spPr>
          <a:xfrm>
            <a:off x="2584991" y="5241290"/>
            <a:ext cx="6100221" cy="133350"/>
          </a:xfrm>
          <a:noFill/>
        </p:spPr>
        <p:txBody>
          <a:bodyPr>
            <a:noAutofit/>
          </a:bodyPr>
          <a:lstStyle>
            <a:lvl1pPr marL="0" indent="0" algn="l">
              <a:lnSpc>
                <a:spcPct val="120000"/>
              </a:lnSpc>
              <a:spcBef>
                <a:spcPts val="200"/>
              </a:spcBef>
              <a:spcAft>
                <a:spcPts val="200"/>
              </a:spcAft>
              <a:buNone/>
              <a:defRPr sz="800" b="0" i="0">
                <a:solidFill>
                  <a:schemeClr val="tx1">
                    <a:lumMod val="50000"/>
                    <a:lumOff val="50000"/>
                  </a:schemeClr>
                </a:solidFill>
              </a:defRPr>
            </a:lvl1pPr>
          </a:lstStyle>
          <a:p>
            <a:pPr lvl="0"/>
            <a:r>
              <a:rPr lang="en-US" dirty="0" smtClean="0"/>
              <a:t>Source</a:t>
            </a:r>
          </a:p>
        </p:txBody>
      </p:sp>
      <p:sp>
        <p:nvSpPr>
          <p:cNvPr id="72" name="Content Placeholder 6"/>
          <p:cNvSpPr>
            <a:spLocks noGrp="1"/>
          </p:cNvSpPr>
          <p:nvPr>
            <p:ph sz="quarter" idx="58" hasCustomPrompt="1"/>
          </p:nvPr>
        </p:nvSpPr>
        <p:spPr>
          <a:xfrm>
            <a:off x="2584992" y="1714500"/>
            <a:ext cx="6101808" cy="352679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6"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17"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4749148E-3A24-474E-8F3A-FE5242931E14}" type="slidenum">
              <a:rPr lang="en-US" smtClean="0"/>
              <a:pPr>
                <a:defRPr/>
              </a:pPr>
              <a:t>‹nr.›</a:t>
            </a:fld>
            <a:endParaRPr lang="en-US" dirty="0"/>
          </a:p>
        </p:txBody>
      </p:sp>
      <p:sp>
        <p:nvSpPr>
          <p:cNvPr id="18"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028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hart Blank Background - Two Blocks 7">
    <p:spTree>
      <p:nvGrpSpPr>
        <p:cNvPr id="1" name=""/>
        <p:cNvGrpSpPr/>
        <p:nvPr/>
      </p:nvGrpSpPr>
      <p:grpSpPr>
        <a:xfrm>
          <a:off x="0" y="0"/>
          <a:ext cx="0" cy="0"/>
          <a:chOff x="0" y="0"/>
          <a:chExt cx="0" cy="0"/>
        </a:xfrm>
      </p:grpSpPr>
      <p:sp>
        <p:nvSpPr>
          <p:cNvPr id="13" name="Rectangle 12"/>
          <p:cNvSpPr/>
          <p:nvPr/>
        </p:nvSpPr>
        <p:spPr>
          <a:xfrm>
            <a:off x="-457200" y="1047750"/>
            <a:ext cx="200025" cy="13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algn="l" defTabSz="810433" fontAlgn="auto">
              <a:lnSpc>
                <a:spcPct val="120000"/>
              </a:lnSpc>
              <a:spcBef>
                <a:spcPts val="200"/>
              </a:spcBef>
              <a:spcAft>
                <a:spcPts val="200"/>
              </a:spcAft>
              <a:defRPr/>
            </a:pPr>
            <a:endParaRPr lang="en-US" dirty="0"/>
          </a:p>
        </p:txBody>
      </p:sp>
      <p:cxnSp>
        <p:nvCxnSpPr>
          <p:cNvPr id="14" name="Straight Connector 13"/>
          <p:cNvCxnSpPr/>
          <p:nvPr userDrawn="1"/>
        </p:nvCxnSpPr>
        <p:spPr>
          <a:xfrm>
            <a:off x="6837363" y="1582738"/>
            <a:ext cx="18494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8790" y="1582738"/>
            <a:ext cx="6100763"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44" name="Text Placeholder 9"/>
          <p:cNvSpPr>
            <a:spLocks noGrp="1"/>
          </p:cNvSpPr>
          <p:nvPr>
            <p:ph type="body" sz="quarter" idx="53" hasCustomPrompt="1"/>
          </p:nvPr>
        </p:nvSpPr>
        <p:spPr>
          <a:xfrm>
            <a:off x="6837396" y="1181100"/>
            <a:ext cx="1849404"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45" name="Content Placeholder 2"/>
          <p:cNvSpPr>
            <a:spLocks noGrp="1"/>
          </p:cNvSpPr>
          <p:nvPr>
            <p:ph sz="quarter" idx="54"/>
          </p:nvPr>
        </p:nvSpPr>
        <p:spPr>
          <a:xfrm>
            <a:off x="6837396" y="5241290"/>
            <a:ext cx="1849404" cy="133350"/>
          </a:xfrm>
          <a:noFill/>
        </p:spPr>
        <p:txBody>
          <a:bodyPr>
            <a:noAutofit/>
          </a:bodyPr>
          <a:lstStyle>
            <a:lvl1pPr marL="0" indent="0" algn="l">
              <a:lnSpc>
                <a:spcPct val="120000"/>
              </a:lnSpc>
              <a:spcBef>
                <a:spcPts val="200"/>
              </a:spcBef>
              <a:spcAft>
                <a:spcPts val="200"/>
              </a:spcAft>
              <a:buNone/>
              <a:defRPr sz="800" b="0" i="0">
                <a:solidFill>
                  <a:schemeClr val="tx1">
                    <a:lumMod val="50000"/>
                    <a:lumOff val="50000"/>
                  </a:schemeClr>
                </a:solidFill>
              </a:defRPr>
            </a:lvl1pPr>
          </a:lstStyle>
          <a:p>
            <a:pPr lvl="0"/>
            <a:r>
              <a:rPr lang="en-US" smtClean="0"/>
              <a:t>Click to edit Master text styles</a:t>
            </a:r>
          </a:p>
        </p:txBody>
      </p:sp>
      <p:sp>
        <p:nvSpPr>
          <p:cNvPr id="46" name="Content Placeholder 6"/>
          <p:cNvSpPr>
            <a:spLocks noGrp="1"/>
          </p:cNvSpPr>
          <p:nvPr>
            <p:ph sz="quarter" idx="55" hasCustomPrompt="1"/>
          </p:nvPr>
        </p:nvSpPr>
        <p:spPr>
          <a:xfrm>
            <a:off x="6837396" y="1714500"/>
            <a:ext cx="1849404" cy="352679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70" name="Text Placeholder 9"/>
          <p:cNvSpPr>
            <a:spLocks noGrp="1"/>
          </p:cNvSpPr>
          <p:nvPr>
            <p:ph type="body" sz="quarter" idx="56" hasCustomPrompt="1"/>
          </p:nvPr>
        </p:nvSpPr>
        <p:spPr>
          <a:xfrm>
            <a:off x="458790" y="1181100"/>
            <a:ext cx="6100222"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71" name="Content Placeholder 2"/>
          <p:cNvSpPr>
            <a:spLocks noGrp="1"/>
          </p:cNvSpPr>
          <p:nvPr>
            <p:ph sz="quarter" idx="57"/>
          </p:nvPr>
        </p:nvSpPr>
        <p:spPr>
          <a:xfrm>
            <a:off x="458790" y="5241290"/>
            <a:ext cx="6100221" cy="133350"/>
          </a:xfrm>
          <a:noFill/>
        </p:spPr>
        <p:txBody>
          <a:bodyPr>
            <a:noAutofit/>
          </a:bodyPr>
          <a:lstStyle>
            <a:lvl1pPr marL="0" indent="0" algn="l">
              <a:lnSpc>
                <a:spcPct val="120000"/>
              </a:lnSpc>
              <a:spcBef>
                <a:spcPts val="200"/>
              </a:spcBef>
              <a:spcAft>
                <a:spcPts val="200"/>
              </a:spcAft>
              <a:buNone/>
              <a:defRPr sz="800" b="0" i="0">
                <a:solidFill>
                  <a:schemeClr val="tx1">
                    <a:lumMod val="50000"/>
                    <a:lumOff val="50000"/>
                  </a:schemeClr>
                </a:solidFill>
              </a:defRPr>
            </a:lvl1pPr>
          </a:lstStyle>
          <a:p>
            <a:pPr lvl="0"/>
            <a:r>
              <a:rPr lang="en-US" smtClean="0"/>
              <a:t>Click to edit Master text styles</a:t>
            </a:r>
          </a:p>
        </p:txBody>
      </p:sp>
      <p:sp>
        <p:nvSpPr>
          <p:cNvPr id="72" name="Content Placeholder 6"/>
          <p:cNvSpPr>
            <a:spLocks noGrp="1"/>
          </p:cNvSpPr>
          <p:nvPr>
            <p:ph sz="quarter" idx="58" hasCustomPrompt="1"/>
          </p:nvPr>
        </p:nvSpPr>
        <p:spPr>
          <a:xfrm>
            <a:off x="458790" y="1714500"/>
            <a:ext cx="6101808" cy="352679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6"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17"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4749148E-3A24-474E-8F3A-FE5242931E14}" type="slidenum">
              <a:rPr lang="en-US" smtClean="0"/>
              <a:pPr>
                <a:defRPr/>
              </a:pPr>
              <a:t>‹nr.›</a:t>
            </a:fld>
            <a:endParaRPr lang="en-US" dirty="0"/>
          </a:p>
        </p:txBody>
      </p:sp>
      <p:sp>
        <p:nvSpPr>
          <p:cNvPr id="18"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4635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Blank Background - Three Blocks 1">
    <p:spTree>
      <p:nvGrpSpPr>
        <p:cNvPr id="1" name=""/>
        <p:cNvGrpSpPr/>
        <p:nvPr/>
      </p:nvGrpSpPr>
      <p:grpSpPr>
        <a:xfrm>
          <a:off x="0" y="0"/>
          <a:ext cx="0" cy="0"/>
          <a:chOff x="0" y="0"/>
          <a:chExt cx="0" cy="0"/>
        </a:xfrm>
      </p:grpSpPr>
      <p:cxnSp>
        <p:nvCxnSpPr>
          <p:cNvPr id="13" name="Straight Connector 12"/>
          <p:cNvCxnSpPr/>
          <p:nvPr/>
        </p:nvCxnSpPr>
        <p:spPr>
          <a:xfrm>
            <a:off x="4652963" y="1582738"/>
            <a:ext cx="4032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52963" y="3768725"/>
            <a:ext cx="4032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4652963" y="1181100"/>
            <a:ext cx="4032250"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p:nvPr>
        </p:nvSpPr>
        <p:spPr>
          <a:xfrm>
            <a:off x="4652963" y="3059113"/>
            <a:ext cx="4032250" cy="133350"/>
          </a:xfrm>
          <a:noFill/>
        </p:spPr>
        <p:txBody>
          <a:bodyPr>
            <a:noAutofit/>
          </a:bodyPr>
          <a:lstStyle>
            <a:lvl1pPr marL="0" indent="0" algn="l">
              <a:spcBef>
                <a:spcPts val="200"/>
              </a:spcBef>
              <a:buNone/>
              <a:defRPr sz="800" b="0" i="0">
                <a:solidFill>
                  <a:schemeClr val="tx1">
                    <a:lumMod val="50000"/>
                    <a:lumOff val="50000"/>
                  </a:schemeClr>
                </a:solidFill>
              </a:defRPr>
            </a:lvl1pPr>
          </a:lstStyle>
          <a:p>
            <a:pPr lvl="0"/>
            <a:r>
              <a:rPr lang="en-US" smtClean="0"/>
              <a:t>Click to edit Master text styles</a:t>
            </a:r>
          </a:p>
        </p:txBody>
      </p:sp>
      <p:sp>
        <p:nvSpPr>
          <p:cNvPr id="19" name="Content Placeholder 6"/>
          <p:cNvSpPr>
            <a:spLocks noGrp="1"/>
          </p:cNvSpPr>
          <p:nvPr>
            <p:ph sz="quarter" idx="49" hasCustomPrompt="1"/>
          </p:nvPr>
        </p:nvSpPr>
        <p:spPr>
          <a:xfrm>
            <a:off x="4652963" y="1714501"/>
            <a:ext cx="4032250"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5" name="Content Placeholder 3"/>
          <p:cNvSpPr>
            <a:spLocks noGrp="1"/>
          </p:cNvSpPr>
          <p:nvPr>
            <p:ph sz="quarter" idx="18" hasCustomPrompt="1"/>
          </p:nvPr>
        </p:nvSpPr>
        <p:spPr>
          <a:xfrm>
            <a:off x="457200" y="1181100"/>
            <a:ext cx="403250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36" name="Text Placeholder 9"/>
          <p:cNvSpPr>
            <a:spLocks noGrp="1"/>
          </p:cNvSpPr>
          <p:nvPr>
            <p:ph type="body" sz="quarter" idx="50" hasCustomPrompt="1"/>
          </p:nvPr>
        </p:nvSpPr>
        <p:spPr>
          <a:xfrm>
            <a:off x="4652963" y="3367087"/>
            <a:ext cx="4032250"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7" name="Content Placeholder 2"/>
          <p:cNvSpPr>
            <a:spLocks noGrp="1"/>
          </p:cNvSpPr>
          <p:nvPr>
            <p:ph sz="quarter" idx="51"/>
          </p:nvPr>
        </p:nvSpPr>
        <p:spPr>
          <a:xfrm>
            <a:off x="4652963" y="5245100"/>
            <a:ext cx="4032250" cy="133350"/>
          </a:xfrm>
          <a:noFill/>
        </p:spPr>
        <p:txBody>
          <a:bodyPr>
            <a:noAutofit/>
          </a:bodyPr>
          <a:lstStyle>
            <a:lvl1pPr marL="0" indent="0" algn="l">
              <a:spcBef>
                <a:spcPts val="200"/>
              </a:spcBef>
              <a:buNone/>
              <a:defRPr sz="800" b="0" i="0">
                <a:solidFill>
                  <a:schemeClr val="tx1">
                    <a:lumMod val="50000"/>
                    <a:lumOff val="50000"/>
                  </a:schemeClr>
                </a:solidFill>
              </a:defRPr>
            </a:lvl1pPr>
          </a:lstStyle>
          <a:p>
            <a:pPr lvl="0"/>
            <a:r>
              <a:rPr lang="en-US" smtClean="0"/>
              <a:t>Click to edit Master text styles</a:t>
            </a:r>
          </a:p>
        </p:txBody>
      </p:sp>
      <p:sp>
        <p:nvSpPr>
          <p:cNvPr id="38" name="Content Placeholder 6"/>
          <p:cNvSpPr>
            <a:spLocks noGrp="1"/>
          </p:cNvSpPr>
          <p:nvPr>
            <p:ph sz="quarter" idx="52" hasCustomPrompt="1"/>
          </p:nvPr>
        </p:nvSpPr>
        <p:spPr>
          <a:xfrm>
            <a:off x="4652963" y="3900488"/>
            <a:ext cx="4032250"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5" name="Footer Placeholder 2"/>
          <p:cNvSpPr>
            <a:spLocks noGrp="1"/>
          </p:cNvSpPr>
          <p:nvPr>
            <p:ph type="ftr" sz="quarter" idx="53"/>
          </p:nvPr>
        </p:nvSpPr>
        <p:spPr>
          <a:xfrm>
            <a:off x="228600" y="5461000"/>
            <a:ext cx="5821363" cy="84138"/>
          </a:xfrm>
        </p:spPr>
        <p:txBody>
          <a:bodyPr rIns="0" anchorCtr="0"/>
          <a:lstStyle>
            <a:lvl1pPr marL="0" algn="l">
              <a:spcBef>
                <a:spcPts val="200"/>
              </a:spcBef>
              <a:defRPr sz="900">
                <a:solidFill>
                  <a:schemeClr val="bg1">
                    <a:lumMod val="50000"/>
                  </a:schemeClr>
                </a:solidFill>
              </a:defRPr>
            </a:lvl1pPr>
          </a:lstStyle>
          <a:p>
            <a:pPr>
              <a:defRPr/>
            </a:pPr>
            <a:endParaRPr lang="en-US" dirty="0"/>
          </a:p>
        </p:txBody>
      </p:sp>
      <p:sp>
        <p:nvSpPr>
          <p:cNvPr id="16" name="Slide Number Placeholder 3"/>
          <p:cNvSpPr>
            <a:spLocks noGrp="1"/>
          </p:cNvSpPr>
          <p:nvPr>
            <p:ph type="sldNum" sz="quarter" idx="54"/>
          </p:nvPr>
        </p:nvSpPr>
        <p:spPr>
          <a:xfrm>
            <a:off x="8686800" y="5464175"/>
            <a:ext cx="227013" cy="80963"/>
          </a:xfrm>
        </p:spPr>
        <p:txBody>
          <a:bodyPr anchorCtr="0"/>
          <a:lstStyle>
            <a:lvl1pPr marL="0" algn="l">
              <a:spcBef>
                <a:spcPts val="200"/>
              </a:spcBef>
              <a:defRPr sz="900">
                <a:solidFill>
                  <a:schemeClr val="bg1">
                    <a:lumMod val="50000"/>
                  </a:schemeClr>
                </a:solidFill>
              </a:defRPr>
            </a:lvl1pPr>
          </a:lstStyle>
          <a:p>
            <a:pPr>
              <a:defRPr/>
            </a:pPr>
            <a:r>
              <a:rPr lang="en-US" dirty="0" smtClean="0"/>
              <a:t> </a:t>
            </a:r>
            <a:fld id="{3B182D13-ADA4-D44F-8E1E-52BE010D19F8}" type="slidenum">
              <a:rPr lang="en-US" smtClean="0"/>
              <a:pPr>
                <a:defRPr/>
              </a:pPr>
              <a:t>‹nr.›</a:t>
            </a:fld>
            <a:endParaRPr lang="en-US" dirty="0"/>
          </a:p>
        </p:txBody>
      </p:sp>
      <p:sp>
        <p:nvSpPr>
          <p:cNvPr id="2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3"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5700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hart Blank Background - Three Blocks 1">
    <p:spTree>
      <p:nvGrpSpPr>
        <p:cNvPr id="1" name=""/>
        <p:cNvGrpSpPr/>
        <p:nvPr/>
      </p:nvGrpSpPr>
      <p:grpSpPr>
        <a:xfrm>
          <a:off x="0" y="0"/>
          <a:ext cx="0" cy="0"/>
          <a:chOff x="0" y="0"/>
          <a:chExt cx="0" cy="0"/>
        </a:xfrm>
      </p:grpSpPr>
      <p:cxnSp>
        <p:nvCxnSpPr>
          <p:cNvPr id="13" name="Straight Connector 12"/>
          <p:cNvCxnSpPr/>
          <p:nvPr/>
        </p:nvCxnSpPr>
        <p:spPr>
          <a:xfrm>
            <a:off x="458790" y="1582738"/>
            <a:ext cx="4032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8790" y="3771900"/>
            <a:ext cx="4032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458790" y="1181100"/>
            <a:ext cx="4032250"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458790" y="3059113"/>
            <a:ext cx="4032250" cy="133350"/>
          </a:xfrm>
          <a:noFill/>
        </p:spPr>
        <p:txBody>
          <a:bodyPr>
            <a:noAutofit/>
          </a:bodyPr>
          <a:lstStyle>
            <a:lvl1pPr marL="0" indent="0" algn="l">
              <a:spcBef>
                <a:spcPts val="200"/>
              </a:spcBef>
              <a:buNone/>
              <a:defRPr sz="800" b="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458790" y="1714501"/>
            <a:ext cx="4032250"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6" name="Text Placeholder 9"/>
          <p:cNvSpPr>
            <a:spLocks noGrp="1"/>
          </p:cNvSpPr>
          <p:nvPr>
            <p:ph type="body" sz="quarter" idx="50" hasCustomPrompt="1"/>
          </p:nvPr>
        </p:nvSpPr>
        <p:spPr>
          <a:xfrm>
            <a:off x="458790" y="3367087"/>
            <a:ext cx="4032250" cy="269875"/>
          </a:xfrm>
          <a:noFill/>
        </p:spPr>
        <p:txBody>
          <a:bodyPr anchor="b">
            <a:noAutofit/>
          </a:bodyPr>
          <a:lstStyle>
            <a:lvl1pPr marL="0" indent="0" algn="l">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7" name="Content Placeholder 2"/>
          <p:cNvSpPr>
            <a:spLocks noGrp="1"/>
          </p:cNvSpPr>
          <p:nvPr>
            <p:ph sz="quarter" idx="51" hasCustomPrompt="1"/>
          </p:nvPr>
        </p:nvSpPr>
        <p:spPr>
          <a:xfrm>
            <a:off x="458790" y="5245100"/>
            <a:ext cx="4032250" cy="133350"/>
          </a:xfrm>
          <a:noFill/>
        </p:spPr>
        <p:txBody>
          <a:bodyPr>
            <a:noAutofit/>
          </a:bodyPr>
          <a:lstStyle>
            <a:lvl1pPr marL="0" indent="0" algn="l">
              <a:spcBef>
                <a:spcPts val="200"/>
              </a:spcBef>
              <a:buNone/>
              <a:defRPr sz="800" b="0" i="0">
                <a:solidFill>
                  <a:schemeClr val="tx1">
                    <a:lumMod val="50000"/>
                    <a:lumOff val="50000"/>
                  </a:schemeClr>
                </a:solidFill>
              </a:defRPr>
            </a:lvl1pPr>
          </a:lstStyle>
          <a:p>
            <a:pPr lvl="0"/>
            <a:r>
              <a:rPr lang="en-US" dirty="0" smtClean="0"/>
              <a:t>Source</a:t>
            </a:r>
          </a:p>
        </p:txBody>
      </p:sp>
      <p:sp>
        <p:nvSpPr>
          <p:cNvPr id="38" name="Content Placeholder 6"/>
          <p:cNvSpPr>
            <a:spLocks noGrp="1"/>
          </p:cNvSpPr>
          <p:nvPr>
            <p:ph sz="quarter" idx="52" hasCustomPrompt="1"/>
          </p:nvPr>
        </p:nvSpPr>
        <p:spPr>
          <a:xfrm>
            <a:off x="458790" y="3900488"/>
            <a:ext cx="4032250"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5" name="Footer Placeholder 2"/>
          <p:cNvSpPr>
            <a:spLocks noGrp="1"/>
          </p:cNvSpPr>
          <p:nvPr>
            <p:ph type="ftr" sz="quarter" idx="53"/>
          </p:nvPr>
        </p:nvSpPr>
        <p:spPr>
          <a:xfrm>
            <a:off x="228600" y="5461000"/>
            <a:ext cx="5821363" cy="84138"/>
          </a:xfrm>
        </p:spPr>
        <p:txBody>
          <a:bodyPr rIns="0" anchorCtr="0"/>
          <a:lstStyle>
            <a:lvl1pPr marL="0" algn="l">
              <a:spcBef>
                <a:spcPts val="200"/>
              </a:spcBef>
              <a:defRPr sz="900">
                <a:solidFill>
                  <a:schemeClr val="bg1">
                    <a:lumMod val="50000"/>
                  </a:schemeClr>
                </a:solidFill>
              </a:defRPr>
            </a:lvl1pPr>
          </a:lstStyle>
          <a:p>
            <a:pPr>
              <a:defRPr/>
            </a:pPr>
            <a:endParaRPr lang="en-US" dirty="0"/>
          </a:p>
        </p:txBody>
      </p:sp>
      <p:sp>
        <p:nvSpPr>
          <p:cNvPr id="16" name="Slide Number Placeholder 3"/>
          <p:cNvSpPr>
            <a:spLocks noGrp="1"/>
          </p:cNvSpPr>
          <p:nvPr>
            <p:ph type="sldNum" sz="quarter" idx="54"/>
          </p:nvPr>
        </p:nvSpPr>
        <p:spPr>
          <a:xfrm>
            <a:off x="8686800" y="5464175"/>
            <a:ext cx="227013" cy="80963"/>
          </a:xfrm>
        </p:spPr>
        <p:txBody>
          <a:bodyPr anchorCtr="0"/>
          <a:lstStyle>
            <a:lvl1pPr marL="0" algn="l">
              <a:spcBef>
                <a:spcPts val="200"/>
              </a:spcBef>
              <a:defRPr sz="900">
                <a:solidFill>
                  <a:schemeClr val="bg1">
                    <a:lumMod val="50000"/>
                  </a:schemeClr>
                </a:solidFill>
              </a:defRPr>
            </a:lvl1pPr>
          </a:lstStyle>
          <a:p>
            <a:pPr>
              <a:defRPr/>
            </a:pPr>
            <a:r>
              <a:rPr lang="en-US" dirty="0" smtClean="0"/>
              <a:t> </a:t>
            </a:r>
            <a:fld id="{3B182D13-ADA4-D44F-8E1E-52BE010D19F8}" type="slidenum">
              <a:rPr lang="en-US" smtClean="0"/>
              <a:pPr>
                <a:defRPr/>
              </a:pPr>
              <a:t>‹nr.›</a:t>
            </a:fld>
            <a:endParaRPr lang="en-US" dirty="0"/>
          </a:p>
        </p:txBody>
      </p:sp>
      <p:sp>
        <p:nvSpPr>
          <p:cNvPr id="25" name="Content Placeholder 3"/>
          <p:cNvSpPr>
            <a:spLocks noGrp="1"/>
          </p:cNvSpPr>
          <p:nvPr>
            <p:ph sz="quarter" idx="18" hasCustomPrompt="1"/>
          </p:nvPr>
        </p:nvSpPr>
        <p:spPr>
          <a:xfrm>
            <a:off x="4654296" y="1181100"/>
            <a:ext cx="4032504"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2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3"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359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Blank Background - Three Blocks 2">
    <p:spTree>
      <p:nvGrpSpPr>
        <p:cNvPr id="1" name=""/>
        <p:cNvGrpSpPr/>
        <p:nvPr/>
      </p:nvGrpSpPr>
      <p:grpSpPr>
        <a:xfrm>
          <a:off x="0" y="0"/>
          <a:ext cx="0" cy="0"/>
          <a:chOff x="0" y="0"/>
          <a:chExt cx="0" cy="0"/>
        </a:xfrm>
      </p:grpSpPr>
      <p:cxnSp>
        <p:nvCxnSpPr>
          <p:cNvPr id="15" name="Straight Connector 14"/>
          <p:cNvCxnSpPr/>
          <p:nvPr/>
        </p:nvCxnSpPr>
        <p:spPr>
          <a:xfrm>
            <a:off x="6051550" y="1582737"/>
            <a:ext cx="2635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52788" y="1582737"/>
            <a:ext cx="2635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8788" y="1582737"/>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34" name="Text Placeholder 9"/>
          <p:cNvSpPr>
            <a:spLocks noGrp="1"/>
          </p:cNvSpPr>
          <p:nvPr>
            <p:ph type="body" sz="quarter" idx="47" hasCustomPrompt="1"/>
          </p:nvPr>
        </p:nvSpPr>
        <p:spPr>
          <a:xfrm>
            <a:off x="6051551" y="1181100"/>
            <a:ext cx="2635250"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5" name="Content Placeholder 2"/>
          <p:cNvSpPr>
            <a:spLocks noGrp="1"/>
          </p:cNvSpPr>
          <p:nvPr>
            <p:ph sz="quarter" idx="48" hasCustomPrompt="1"/>
          </p:nvPr>
        </p:nvSpPr>
        <p:spPr>
          <a:xfrm>
            <a:off x="6048180" y="5233454"/>
            <a:ext cx="2635250" cy="133350"/>
          </a:xfrm>
          <a:noFill/>
        </p:spPr>
        <p:txBody>
          <a:bodyPr>
            <a:noAutofit/>
          </a:bodyPr>
          <a:lstStyle>
            <a:lvl1pPr marL="0" indent="0" algn="l">
              <a:lnSpc>
                <a:spcPct val="120000"/>
              </a:lnSpc>
              <a:spcBef>
                <a:spcPts val="200"/>
              </a:spcBef>
              <a:buNone/>
              <a:defRPr sz="800" i="0">
                <a:solidFill>
                  <a:schemeClr val="tx1">
                    <a:lumMod val="50000"/>
                    <a:lumOff val="50000"/>
                  </a:schemeClr>
                </a:solidFill>
              </a:defRPr>
            </a:lvl1pPr>
          </a:lstStyle>
          <a:p>
            <a:pPr lvl="0"/>
            <a:r>
              <a:rPr lang="en-US" dirty="0" smtClean="0"/>
              <a:t>Source</a:t>
            </a:r>
          </a:p>
        </p:txBody>
      </p:sp>
      <p:sp>
        <p:nvSpPr>
          <p:cNvPr id="36" name="Content Placeholder 6"/>
          <p:cNvSpPr>
            <a:spLocks noGrp="1"/>
          </p:cNvSpPr>
          <p:nvPr>
            <p:ph sz="quarter" idx="49" hasCustomPrompt="1"/>
          </p:nvPr>
        </p:nvSpPr>
        <p:spPr>
          <a:xfrm>
            <a:off x="6051551" y="1714499"/>
            <a:ext cx="2635250" cy="3514725"/>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9" name="Text Placeholder 9"/>
          <p:cNvSpPr>
            <a:spLocks noGrp="1"/>
          </p:cNvSpPr>
          <p:nvPr>
            <p:ph type="body" sz="quarter" idx="50" hasCustomPrompt="1"/>
          </p:nvPr>
        </p:nvSpPr>
        <p:spPr>
          <a:xfrm>
            <a:off x="3252788" y="1181100"/>
            <a:ext cx="2635250"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40" name="Content Placeholder 2"/>
          <p:cNvSpPr>
            <a:spLocks noGrp="1"/>
          </p:cNvSpPr>
          <p:nvPr>
            <p:ph sz="quarter" idx="51" hasCustomPrompt="1"/>
          </p:nvPr>
        </p:nvSpPr>
        <p:spPr>
          <a:xfrm>
            <a:off x="3252788" y="5233454"/>
            <a:ext cx="2635250" cy="133350"/>
          </a:xfrm>
          <a:noFill/>
        </p:spPr>
        <p:txBody>
          <a:bodyPr>
            <a:noAutofit/>
          </a:bodyPr>
          <a:lstStyle>
            <a:lvl1pPr marL="0" indent="0" algn="l">
              <a:lnSpc>
                <a:spcPct val="120000"/>
              </a:lnSpc>
              <a:spcBef>
                <a:spcPts val="200"/>
              </a:spcBef>
              <a:buNone/>
              <a:defRPr sz="800" i="0">
                <a:solidFill>
                  <a:schemeClr val="tx1">
                    <a:lumMod val="50000"/>
                    <a:lumOff val="50000"/>
                  </a:schemeClr>
                </a:solidFill>
              </a:defRPr>
            </a:lvl1pPr>
          </a:lstStyle>
          <a:p>
            <a:pPr lvl="0"/>
            <a:r>
              <a:rPr lang="en-US" dirty="0" smtClean="0"/>
              <a:t>Source</a:t>
            </a:r>
          </a:p>
        </p:txBody>
      </p:sp>
      <p:sp>
        <p:nvSpPr>
          <p:cNvPr id="41" name="Content Placeholder 6"/>
          <p:cNvSpPr>
            <a:spLocks noGrp="1"/>
          </p:cNvSpPr>
          <p:nvPr>
            <p:ph sz="quarter" idx="52" hasCustomPrompt="1"/>
          </p:nvPr>
        </p:nvSpPr>
        <p:spPr>
          <a:xfrm>
            <a:off x="3252788" y="1714499"/>
            <a:ext cx="2635250" cy="3514725"/>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44" name="Text Placeholder 9"/>
          <p:cNvSpPr>
            <a:spLocks noGrp="1"/>
          </p:cNvSpPr>
          <p:nvPr>
            <p:ph type="body" sz="quarter" idx="53" hasCustomPrompt="1"/>
          </p:nvPr>
        </p:nvSpPr>
        <p:spPr>
          <a:xfrm>
            <a:off x="458790" y="1181100"/>
            <a:ext cx="2636835"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45" name="Content Placeholder 2"/>
          <p:cNvSpPr>
            <a:spLocks noGrp="1"/>
          </p:cNvSpPr>
          <p:nvPr>
            <p:ph sz="quarter" idx="54" hasCustomPrompt="1"/>
          </p:nvPr>
        </p:nvSpPr>
        <p:spPr>
          <a:xfrm>
            <a:off x="458790" y="5233454"/>
            <a:ext cx="2636835" cy="133350"/>
          </a:xfrm>
          <a:noFill/>
        </p:spPr>
        <p:txBody>
          <a:bodyPr>
            <a:noAutofit/>
          </a:bodyPr>
          <a:lstStyle>
            <a:lvl1pPr marL="0" indent="0" algn="l">
              <a:lnSpc>
                <a:spcPct val="120000"/>
              </a:lnSpc>
              <a:spcBef>
                <a:spcPts val="200"/>
              </a:spcBef>
              <a:buNone/>
              <a:defRPr sz="800" i="0">
                <a:solidFill>
                  <a:schemeClr val="tx1">
                    <a:lumMod val="50000"/>
                    <a:lumOff val="50000"/>
                  </a:schemeClr>
                </a:solidFill>
              </a:defRPr>
            </a:lvl1pPr>
          </a:lstStyle>
          <a:p>
            <a:pPr lvl="0"/>
            <a:r>
              <a:rPr lang="en-US" dirty="0" smtClean="0"/>
              <a:t>Source</a:t>
            </a:r>
          </a:p>
        </p:txBody>
      </p:sp>
      <p:sp>
        <p:nvSpPr>
          <p:cNvPr id="46" name="Content Placeholder 6"/>
          <p:cNvSpPr>
            <a:spLocks noGrp="1"/>
          </p:cNvSpPr>
          <p:nvPr>
            <p:ph sz="quarter" idx="55" hasCustomPrompt="1"/>
          </p:nvPr>
        </p:nvSpPr>
        <p:spPr>
          <a:xfrm>
            <a:off x="458790" y="1714499"/>
            <a:ext cx="2636835" cy="3514725"/>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8" name="Footer Placeholder 2"/>
          <p:cNvSpPr>
            <a:spLocks noGrp="1"/>
          </p:cNvSpPr>
          <p:nvPr>
            <p:ph type="ftr" sz="quarter" idx="56"/>
          </p:nvPr>
        </p:nvSpPr>
        <p:spPr>
          <a:xfrm>
            <a:off x="228600" y="5461000"/>
            <a:ext cx="5821363" cy="84138"/>
          </a:xfrm>
        </p:spPr>
        <p:txBody>
          <a:bodyPr rIns="0" anchorCtr="0"/>
          <a:lstStyle>
            <a:lvl1pPr marL="0" algn="l">
              <a:lnSpc>
                <a:spcPct val="120000"/>
              </a:lnSpc>
              <a:spcBef>
                <a:spcPts val="200"/>
              </a:spcBef>
              <a:defRPr sz="900">
                <a:solidFill>
                  <a:schemeClr val="bg1">
                    <a:lumMod val="50000"/>
                  </a:schemeClr>
                </a:solidFill>
              </a:defRPr>
            </a:lvl1pPr>
          </a:lstStyle>
          <a:p>
            <a:pPr>
              <a:defRPr/>
            </a:pPr>
            <a:endParaRPr lang="en-US" dirty="0"/>
          </a:p>
        </p:txBody>
      </p:sp>
      <p:sp>
        <p:nvSpPr>
          <p:cNvPr id="19" name="Slide Number Placeholder 3"/>
          <p:cNvSpPr>
            <a:spLocks noGrp="1"/>
          </p:cNvSpPr>
          <p:nvPr>
            <p:ph type="sldNum" sz="quarter" idx="57"/>
          </p:nvPr>
        </p:nvSpPr>
        <p:spPr>
          <a:xfrm>
            <a:off x="8686800" y="5464175"/>
            <a:ext cx="227013" cy="80963"/>
          </a:xfrm>
        </p:spPr>
        <p:txBody>
          <a:bodyPr anchorCtr="0"/>
          <a:lstStyle>
            <a:lvl1pPr marL="0" algn="l">
              <a:lnSpc>
                <a:spcPct val="120000"/>
              </a:lnSpc>
              <a:spcBef>
                <a:spcPts val="200"/>
              </a:spcBef>
              <a:defRPr sz="900">
                <a:solidFill>
                  <a:schemeClr val="bg1">
                    <a:lumMod val="50000"/>
                  </a:schemeClr>
                </a:solidFill>
              </a:defRPr>
            </a:lvl1pPr>
          </a:lstStyle>
          <a:p>
            <a:pPr>
              <a:defRPr/>
            </a:pPr>
            <a:r>
              <a:rPr lang="en-US" dirty="0" smtClean="0"/>
              <a:t> </a:t>
            </a:r>
            <a:fld id="{64575C5D-AEC0-4E4B-85D2-7FA0207C1493}" type="slidenum">
              <a:rPr lang="en-US" smtClean="0"/>
              <a:pPr>
                <a:defRPr/>
              </a:pPr>
              <a:t>‹nr.›</a:t>
            </a:fld>
            <a:endParaRPr lang="en-US" dirty="0"/>
          </a:p>
        </p:txBody>
      </p:sp>
      <p:sp>
        <p:nvSpPr>
          <p:cNvPr id="2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3"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06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 Situation &amp; Background">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4" name="Content Placeholder 3"/>
          <p:cNvSpPr>
            <a:spLocks noGrp="1"/>
          </p:cNvSpPr>
          <p:nvPr>
            <p:ph sz="quarter" idx="18" hasCustomPrompt="1"/>
          </p:nvPr>
        </p:nvSpPr>
        <p:spPr>
          <a:xfrm>
            <a:off x="458788" y="509588"/>
            <a:ext cx="2638423" cy="4868862"/>
          </a:xfrm>
        </p:spPr>
        <p:txBody>
          <a:bodyPr/>
          <a:lstStyle>
            <a:lvl1pPr marL="0" indent="0" algn="l">
              <a:lnSpc>
                <a:spcPct val="150000"/>
              </a:lnSpc>
              <a:spcBef>
                <a:spcPts val="200"/>
              </a:spcBef>
              <a:spcAft>
                <a:spcPts val="200"/>
              </a:spcAft>
              <a:buNone/>
              <a:defRPr sz="1800" baseline="0">
                <a:latin typeface="+mn-lt"/>
              </a:defRPr>
            </a:lvl1pPr>
            <a:lvl2pPr marL="685800" indent="-342900">
              <a:lnSpc>
                <a:spcPct val="120000"/>
              </a:lnSpc>
              <a:spcBef>
                <a:spcPts val="200"/>
              </a:spcBef>
              <a:spcAft>
                <a:spcPts val="200"/>
              </a:spcAft>
              <a:defRPr/>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Main title(Background, Objectives, Situation, etc…)</a:t>
            </a:r>
          </a:p>
        </p:txBody>
      </p:sp>
      <p:sp>
        <p:nvSpPr>
          <p:cNvPr id="10" name="Content Placeholder 3"/>
          <p:cNvSpPr>
            <a:spLocks noGrp="1"/>
          </p:cNvSpPr>
          <p:nvPr>
            <p:ph sz="quarter" idx="19" hasCustomPrompt="1"/>
          </p:nvPr>
        </p:nvSpPr>
        <p:spPr>
          <a:xfrm>
            <a:off x="3254375" y="509588"/>
            <a:ext cx="5432425" cy="4868862"/>
          </a:xfrm>
        </p:spPr>
        <p:txBody>
          <a:bodyPr/>
          <a:lstStyle>
            <a:lvl1pPr marL="0" indent="0" algn="l">
              <a:lnSpc>
                <a:spcPct val="150000"/>
              </a:lnSpc>
              <a:spcBef>
                <a:spcPts val="200"/>
              </a:spcBef>
              <a:spcAft>
                <a:spcPts val="200"/>
              </a:spcAft>
              <a:buNone/>
              <a:defRPr sz="1800" baseline="0"/>
            </a:lvl1pPr>
            <a:lvl2pPr marL="685800" indent="-342900">
              <a:lnSpc>
                <a:spcPct val="120000"/>
              </a:lnSpc>
              <a:spcBef>
                <a:spcPts val="200"/>
              </a:spcBef>
              <a:spcAft>
                <a:spcPts val="200"/>
              </a:spcAft>
              <a:defRPr/>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Write a brief statement of background information, which usually (but not a mandatory) about situations, objectives, etc…of this presentation. </a:t>
            </a:r>
          </a:p>
        </p:txBody>
      </p:sp>
      <p:sp>
        <p:nvSpPr>
          <p:cNvPr id="6" name="Footer Placeholder 2"/>
          <p:cNvSpPr>
            <a:spLocks noGrp="1"/>
          </p:cNvSpPr>
          <p:nvPr>
            <p:ph type="ftr" sz="quarter" idx="20"/>
          </p:nvPr>
        </p:nvSpPr>
        <p:spPr>
          <a:xfrm>
            <a:off x="228600" y="5461000"/>
            <a:ext cx="5821363" cy="84138"/>
          </a:xfrm>
        </p:spPr>
        <p:txBody>
          <a:bodyPr rIns="0" anchorCtr="0"/>
          <a:lstStyle>
            <a:lvl1pPr marL="0" algn="l">
              <a:defRPr sz="900">
                <a:solidFill>
                  <a:schemeClr val="bg1">
                    <a:lumMod val="50000"/>
                  </a:schemeClr>
                </a:solidFill>
              </a:defRPr>
            </a:lvl1pPr>
          </a:lstStyle>
          <a:p>
            <a:pPr>
              <a:defRPr/>
            </a:pPr>
            <a:endParaRPr lang="en-US" dirty="0"/>
          </a:p>
        </p:txBody>
      </p:sp>
      <p:sp>
        <p:nvSpPr>
          <p:cNvPr id="7" name="Slide Number Placeholder 3"/>
          <p:cNvSpPr>
            <a:spLocks noGrp="1"/>
          </p:cNvSpPr>
          <p:nvPr>
            <p:ph type="sldNum" sz="quarter" idx="21"/>
          </p:nvPr>
        </p:nvSpPr>
        <p:spPr>
          <a:xfrm>
            <a:off x="8686800" y="5464175"/>
            <a:ext cx="227013" cy="80963"/>
          </a:xfrm>
        </p:spPr>
        <p:txBody>
          <a:bodyPr anchorCtr="0"/>
          <a:lstStyle>
            <a:lvl1pPr marL="0" algn="l">
              <a:defRPr sz="900">
                <a:solidFill>
                  <a:schemeClr val="bg1">
                    <a:lumMod val="50000"/>
                  </a:schemeClr>
                </a:solidFill>
              </a:defRPr>
            </a:lvl1pPr>
          </a:lstStyle>
          <a:p>
            <a:pPr>
              <a:defRPr/>
            </a:pPr>
            <a:r>
              <a:rPr lang="en-US" dirty="0" smtClean="0"/>
              <a:t> </a:t>
            </a:r>
            <a:fld id="{4BDA6F7E-AE2D-864B-9A93-B57182E0E0AE}" type="slidenum">
              <a:rPr lang="en-US" smtClean="0"/>
              <a:pPr>
                <a:defRPr/>
              </a:pPr>
              <a:t>‹nr.›</a:t>
            </a:fld>
            <a:endParaRPr lang="en-US" dirty="0"/>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224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 Blank Background - Four Blocks 1">
    <p:spTree>
      <p:nvGrpSpPr>
        <p:cNvPr id="1" name=""/>
        <p:cNvGrpSpPr/>
        <p:nvPr/>
      </p:nvGrpSpPr>
      <p:grpSpPr>
        <a:xfrm>
          <a:off x="0" y="0"/>
          <a:ext cx="0" cy="0"/>
          <a:chOff x="0" y="0"/>
          <a:chExt cx="0" cy="0"/>
        </a:xfrm>
      </p:grpSpPr>
      <p:cxnSp>
        <p:nvCxnSpPr>
          <p:cNvPr id="21" name="Straight Connector 20"/>
          <p:cNvCxnSpPr/>
          <p:nvPr/>
        </p:nvCxnSpPr>
        <p:spPr>
          <a:xfrm>
            <a:off x="6049963"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49963"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1582738"/>
            <a:ext cx="5430838"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 y="3771900"/>
            <a:ext cx="5430838"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6049965"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6049965"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6049965"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6" name="Text Placeholder 9"/>
          <p:cNvSpPr>
            <a:spLocks noGrp="1"/>
          </p:cNvSpPr>
          <p:nvPr>
            <p:ph type="body" sz="quarter" idx="50" hasCustomPrompt="1"/>
          </p:nvPr>
        </p:nvSpPr>
        <p:spPr>
          <a:xfrm>
            <a:off x="6049965"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27" name="Content Placeholder 2"/>
          <p:cNvSpPr>
            <a:spLocks noGrp="1"/>
          </p:cNvSpPr>
          <p:nvPr>
            <p:ph sz="quarter" idx="51" hasCustomPrompt="1"/>
          </p:nvPr>
        </p:nvSpPr>
        <p:spPr>
          <a:xfrm>
            <a:off x="6049965"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8" name="Content Placeholder 6"/>
          <p:cNvSpPr>
            <a:spLocks noGrp="1"/>
          </p:cNvSpPr>
          <p:nvPr>
            <p:ph sz="quarter" idx="52" hasCustomPrompt="1"/>
          </p:nvPr>
        </p:nvSpPr>
        <p:spPr>
          <a:xfrm>
            <a:off x="6049965"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2" name="Text Placeholder 9"/>
          <p:cNvSpPr>
            <a:spLocks noGrp="1"/>
          </p:cNvSpPr>
          <p:nvPr>
            <p:ph type="body" sz="quarter" idx="53" hasCustomPrompt="1"/>
          </p:nvPr>
        </p:nvSpPr>
        <p:spPr>
          <a:xfrm>
            <a:off x="457200" y="1181100"/>
            <a:ext cx="5430838"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33" name="Content Placeholder 2"/>
          <p:cNvSpPr>
            <a:spLocks noGrp="1"/>
          </p:cNvSpPr>
          <p:nvPr>
            <p:ph sz="quarter" idx="54" hasCustomPrompt="1"/>
          </p:nvPr>
        </p:nvSpPr>
        <p:spPr>
          <a:xfrm>
            <a:off x="457200" y="3059113"/>
            <a:ext cx="543083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4" name="Content Placeholder 6"/>
          <p:cNvSpPr>
            <a:spLocks noGrp="1"/>
          </p:cNvSpPr>
          <p:nvPr>
            <p:ph sz="quarter" idx="55" hasCustomPrompt="1"/>
          </p:nvPr>
        </p:nvSpPr>
        <p:spPr>
          <a:xfrm>
            <a:off x="457200" y="1714500"/>
            <a:ext cx="5430838"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6" name="Text Placeholder 9"/>
          <p:cNvSpPr>
            <a:spLocks noGrp="1"/>
          </p:cNvSpPr>
          <p:nvPr>
            <p:ph type="body" sz="quarter" idx="56" hasCustomPrompt="1"/>
          </p:nvPr>
        </p:nvSpPr>
        <p:spPr>
          <a:xfrm>
            <a:off x="457200" y="3367087"/>
            <a:ext cx="5430838"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37" name="Content Placeholder 2"/>
          <p:cNvSpPr>
            <a:spLocks noGrp="1"/>
          </p:cNvSpPr>
          <p:nvPr>
            <p:ph sz="quarter" idx="57" hasCustomPrompt="1"/>
          </p:nvPr>
        </p:nvSpPr>
        <p:spPr>
          <a:xfrm>
            <a:off x="457200" y="5245100"/>
            <a:ext cx="543083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8" name="Content Placeholder 6"/>
          <p:cNvSpPr>
            <a:spLocks noGrp="1"/>
          </p:cNvSpPr>
          <p:nvPr>
            <p:ph sz="quarter" idx="58" hasCustomPrompt="1"/>
          </p:nvPr>
        </p:nvSpPr>
        <p:spPr>
          <a:xfrm>
            <a:off x="457200" y="3900488"/>
            <a:ext cx="5430838"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5"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9"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031CF556-93FE-CA40-A2D2-5C8C2E07E536}" type="slidenum">
              <a:rPr lang="en-US" smtClean="0"/>
              <a:pPr>
                <a:defRPr/>
              </a:pPr>
              <a:t>‹nr.›</a:t>
            </a:fld>
            <a:endParaRPr lang="en-US" dirty="0"/>
          </a:p>
        </p:txBody>
      </p:sp>
      <p:sp>
        <p:nvSpPr>
          <p:cNvPr id="3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35"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875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hart Blank Background - Four Blocks 1">
    <p:spTree>
      <p:nvGrpSpPr>
        <p:cNvPr id="1" name=""/>
        <p:cNvGrpSpPr/>
        <p:nvPr/>
      </p:nvGrpSpPr>
      <p:grpSpPr>
        <a:xfrm>
          <a:off x="0" y="0"/>
          <a:ext cx="0" cy="0"/>
          <a:chOff x="0" y="0"/>
          <a:chExt cx="0" cy="0"/>
        </a:xfrm>
      </p:grpSpPr>
      <p:cxnSp>
        <p:nvCxnSpPr>
          <p:cNvPr id="21" name="Straight Connector 20"/>
          <p:cNvCxnSpPr/>
          <p:nvPr/>
        </p:nvCxnSpPr>
        <p:spPr>
          <a:xfrm>
            <a:off x="457200"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55962" y="1582738"/>
            <a:ext cx="5430838"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55962" y="3771900"/>
            <a:ext cx="5430838"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457200"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457200"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457200"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6" name="Text Placeholder 9"/>
          <p:cNvSpPr>
            <a:spLocks noGrp="1"/>
          </p:cNvSpPr>
          <p:nvPr>
            <p:ph type="body" sz="quarter" idx="50" hasCustomPrompt="1"/>
          </p:nvPr>
        </p:nvSpPr>
        <p:spPr>
          <a:xfrm>
            <a:off x="457200"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27" name="Content Placeholder 2"/>
          <p:cNvSpPr>
            <a:spLocks noGrp="1"/>
          </p:cNvSpPr>
          <p:nvPr>
            <p:ph sz="quarter" idx="51" hasCustomPrompt="1"/>
          </p:nvPr>
        </p:nvSpPr>
        <p:spPr>
          <a:xfrm>
            <a:off x="457200"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8" name="Content Placeholder 6"/>
          <p:cNvSpPr>
            <a:spLocks noGrp="1"/>
          </p:cNvSpPr>
          <p:nvPr>
            <p:ph sz="quarter" idx="52" hasCustomPrompt="1"/>
          </p:nvPr>
        </p:nvSpPr>
        <p:spPr>
          <a:xfrm>
            <a:off x="457200"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2" name="Text Placeholder 9"/>
          <p:cNvSpPr>
            <a:spLocks noGrp="1"/>
          </p:cNvSpPr>
          <p:nvPr>
            <p:ph type="body" sz="quarter" idx="53" hasCustomPrompt="1"/>
          </p:nvPr>
        </p:nvSpPr>
        <p:spPr>
          <a:xfrm>
            <a:off x="3255962" y="1181100"/>
            <a:ext cx="5430838"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33" name="Content Placeholder 2"/>
          <p:cNvSpPr>
            <a:spLocks noGrp="1"/>
          </p:cNvSpPr>
          <p:nvPr>
            <p:ph sz="quarter" idx="54" hasCustomPrompt="1"/>
          </p:nvPr>
        </p:nvSpPr>
        <p:spPr>
          <a:xfrm>
            <a:off x="3255962" y="3059113"/>
            <a:ext cx="543083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4" name="Content Placeholder 6"/>
          <p:cNvSpPr>
            <a:spLocks noGrp="1"/>
          </p:cNvSpPr>
          <p:nvPr>
            <p:ph sz="quarter" idx="55" hasCustomPrompt="1"/>
          </p:nvPr>
        </p:nvSpPr>
        <p:spPr>
          <a:xfrm>
            <a:off x="3255962" y="1714500"/>
            <a:ext cx="5430838"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6" name="Text Placeholder 9"/>
          <p:cNvSpPr>
            <a:spLocks noGrp="1"/>
          </p:cNvSpPr>
          <p:nvPr>
            <p:ph type="body" sz="quarter" idx="56" hasCustomPrompt="1"/>
          </p:nvPr>
        </p:nvSpPr>
        <p:spPr>
          <a:xfrm>
            <a:off x="3255962" y="3367087"/>
            <a:ext cx="5430838"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37" name="Content Placeholder 2"/>
          <p:cNvSpPr>
            <a:spLocks noGrp="1"/>
          </p:cNvSpPr>
          <p:nvPr>
            <p:ph sz="quarter" idx="57" hasCustomPrompt="1"/>
          </p:nvPr>
        </p:nvSpPr>
        <p:spPr>
          <a:xfrm>
            <a:off x="3255962" y="5245100"/>
            <a:ext cx="543083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8" name="Content Placeholder 6"/>
          <p:cNvSpPr>
            <a:spLocks noGrp="1"/>
          </p:cNvSpPr>
          <p:nvPr>
            <p:ph sz="quarter" idx="58" hasCustomPrompt="1"/>
          </p:nvPr>
        </p:nvSpPr>
        <p:spPr>
          <a:xfrm>
            <a:off x="3255962" y="3900488"/>
            <a:ext cx="5430838"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5"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9"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031CF556-93FE-CA40-A2D2-5C8C2E07E536}" type="slidenum">
              <a:rPr lang="en-US" smtClean="0"/>
              <a:pPr>
                <a:defRPr/>
              </a:pPr>
              <a:t>‹nr.›</a:t>
            </a:fld>
            <a:endParaRPr lang="en-US" dirty="0"/>
          </a:p>
        </p:txBody>
      </p:sp>
      <p:sp>
        <p:nvSpPr>
          <p:cNvPr id="3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35"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411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rt Blank Background - Four Blocks 2">
    <p:spTree>
      <p:nvGrpSpPr>
        <p:cNvPr id="1" name=""/>
        <p:cNvGrpSpPr/>
        <p:nvPr/>
      </p:nvGrpSpPr>
      <p:grpSpPr>
        <a:xfrm>
          <a:off x="0" y="0"/>
          <a:ext cx="0" cy="0"/>
          <a:chOff x="0" y="0"/>
          <a:chExt cx="0" cy="0"/>
        </a:xfrm>
      </p:grpSpPr>
      <p:sp>
        <p:nvSpPr>
          <p:cNvPr id="14" name="Rectangle 13"/>
          <p:cNvSpPr/>
          <p:nvPr/>
        </p:nvSpPr>
        <p:spPr>
          <a:xfrm>
            <a:off x="-609600" y="-133350"/>
            <a:ext cx="201612" cy="13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810433" fontAlgn="auto">
              <a:lnSpc>
                <a:spcPct val="120000"/>
              </a:lnSpc>
              <a:spcBef>
                <a:spcPts val="200"/>
              </a:spcBef>
              <a:spcAft>
                <a:spcPts val="200"/>
              </a:spcAft>
              <a:defRPr/>
            </a:pPr>
            <a:endParaRPr lang="en-US" dirty="0"/>
          </a:p>
        </p:txBody>
      </p:sp>
      <p:cxnSp>
        <p:nvCxnSpPr>
          <p:cNvPr id="16" name="Straight Connector 15"/>
          <p:cNvCxnSpPr/>
          <p:nvPr/>
        </p:nvCxnSpPr>
        <p:spPr>
          <a:xfrm>
            <a:off x="457200" y="1582738"/>
            <a:ext cx="5430838"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3768725"/>
            <a:ext cx="5430838"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42" name="Content Placeholder 3"/>
          <p:cNvSpPr>
            <a:spLocks noGrp="1"/>
          </p:cNvSpPr>
          <p:nvPr>
            <p:ph sz="quarter" idx="19" hasCustomPrompt="1"/>
          </p:nvPr>
        </p:nvSpPr>
        <p:spPr>
          <a:xfrm>
            <a:off x="6051550" y="1181100"/>
            <a:ext cx="2635250" cy="2011363"/>
          </a:xfrm>
        </p:spPr>
        <p:txBody>
          <a:bodyPr>
            <a:normAutofit/>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43" name="Content Placeholder 3"/>
          <p:cNvSpPr>
            <a:spLocks noGrp="1"/>
          </p:cNvSpPr>
          <p:nvPr>
            <p:ph sz="quarter" idx="20" hasCustomPrompt="1"/>
          </p:nvPr>
        </p:nvSpPr>
        <p:spPr>
          <a:xfrm>
            <a:off x="6051550" y="3367087"/>
            <a:ext cx="2635250" cy="2011363"/>
          </a:xfrm>
        </p:spPr>
        <p:txBody>
          <a:bodyPr>
            <a:normAutofit/>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21" name="Text Placeholder 9"/>
          <p:cNvSpPr>
            <a:spLocks noGrp="1"/>
          </p:cNvSpPr>
          <p:nvPr>
            <p:ph type="body" sz="quarter" idx="53" hasCustomPrompt="1"/>
          </p:nvPr>
        </p:nvSpPr>
        <p:spPr>
          <a:xfrm>
            <a:off x="457200" y="1181100"/>
            <a:ext cx="543083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4" name="Content Placeholder 2"/>
          <p:cNvSpPr>
            <a:spLocks noGrp="1"/>
          </p:cNvSpPr>
          <p:nvPr>
            <p:ph sz="quarter" idx="54" hasCustomPrompt="1"/>
          </p:nvPr>
        </p:nvSpPr>
        <p:spPr>
          <a:xfrm>
            <a:off x="457200" y="3059113"/>
            <a:ext cx="543083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5" name="Content Placeholder 6"/>
          <p:cNvSpPr>
            <a:spLocks noGrp="1"/>
          </p:cNvSpPr>
          <p:nvPr>
            <p:ph sz="quarter" idx="55" hasCustomPrompt="1"/>
          </p:nvPr>
        </p:nvSpPr>
        <p:spPr>
          <a:xfrm>
            <a:off x="457200" y="1714500"/>
            <a:ext cx="5430838"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7" name="Text Placeholder 9"/>
          <p:cNvSpPr>
            <a:spLocks noGrp="1"/>
          </p:cNvSpPr>
          <p:nvPr>
            <p:ph type="body" sz="quarter" idx="56" hasCustomPrompt="1"/>
          </p:nvPr>
        </p:nvSpPr>
        <p:spPr>
          <a:xfrm>
            <a:off x="457200" y="3367087"/>
            <a:ext cx="543083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8" name="Content Placeholder 2"/>
          <p:cNvSpPr>
            <a:spLocks noGrp="1"/>
          </p:cNvSpPr>
          <p:nvPr>
            <p:ph sz="quarter" idx="57" hasCustomPrompt="1"/>
          </p:nvPr>
        </p:nvSpPr>
        <p:spPr>
          <a:xfrm>
            <a:off x="457200" y="5245100"/>
            <a:ext cx="543083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9" name="Content Placeholder 6"/>
          <p:cNvSpPr>
            <a:spLocks noGrp="1"/>
          </p:cNvSpPr>
          <p:nvPr>
            <p:ph sz="quarter" idx="58" hasCustomPrompt="1"/>
          </p:nvPr>
        </p:nvSpPr>
        <p:spPr>
          <a:xfrm>
            <a:off x="457200" y="3900488"/>
            <a:ext cx="5430838"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8"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19"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C05E18A6-DEED-4D4E-85F8-9F75F2124565}" type="slidenum">
              <a:rPr lang="en-US" smtClean="0"/>
              <a:pPr>
                <a:defRPr/>
              </a:pPr>
              <a:t>‹nr.›</a:t>
            </a:fld>
            <a:endParaRPr lang="en-US" dirty="0"/>
          </a:p>
        </p:txBody>
      </p:sp>
      <p:sp>
        <p:nvSpPr>
          <p:cNvPr id="2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3"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973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hart Blank Background - Four Blocks 2">
    <p:spTree>
      <p:nvGrpSpPr>
        <p:cNvPr id="1" name=""/>
        <p:cNvGrpSpPr/>
        <p:nvPr/>
      </p:nvGrpSpPr>
      <p:grpSpPr>
        <a:xfrm>
          <a:off x="0" y="0"/>
          <a:ext cx="0" cy="0"/>
          <a:chOff x="0" y="0"/>
          <a:chExt cx="0" cy="0"/>
        </a:xfrm>
      </p:grpSpPr>
      <p:sp>
        <p:nvSpPr>
          <p:cNvPr id="14" name="Rectangle 13"/>
          <p:cNvSpPr/>
          <p:nvPr/>
        </p:nvSpPr>
        <p:spPr>
          <a:xfrm>
            <a:off x="-609600" y="-133350"/>
            <a:ext cx="201612" cy="13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810433" fontAlgn="auto">
              <a:lnSpc>
                <a:spcPct val="120000"/>
              </a:lnSpc>
              <a:spcBef>
                <a:spcPts val="200"/>
              </a:spcBef>
              <a:spcAft>
                <a:spcPts val="200"/>
              </a:spcAft>
              <a:defRPr/>
            </a:pPr>
            <a:endParaRPr lang="en-US" dirty="0"/>
          </a:p>
        </p:txBody>
      </p:sp>
      <p:cxnSp>
        <p:nvCxnSpPr>
          <p:cNvPr id="16" name="Straight Connector 15"/>
          <p:cNvCxnSpPr/>
          <p:nvPr/>
        </p:nvCxnSpPr>
        <p:spPr>
          <a:xfrm>
            <a:off x="3255962" y="1582738"/>
            <a:ext cx="5430838"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55962" y="3768725"/>
            <a:ext cx="5430838"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42" name="Content Placeholder 3"/>
          <p:cNvSpPr>
            <a:spLocks noGrp="1"/>
          </p:cNvSpPr>
          <p:nvPr>
            <p:ph sz="quarter" idx="19" hasCustomPrompt="1"/>
          </p:nvPr>
        </p:nvSpPr>
        <p:spPr>
          <a:xfrm>
            <a:off x="457200" y="1181100"/>
            <a:ext cx="2635250" cy="2011363"/>
          </a:xfrm>
        </p:spPr>
        <p:txBody>
          <a:bodyPr>
            <a:normAutofit/>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43" name="Content Placeholder 3"/>
          <p:cNvSpPr>
            <a:spLocks noGrp="1"/>
          </p:cNvSpPr>
          <p:nvPr>
            <p:ph sz="quarter" idx="20" hasCustomPrompt="1"/>
          </p:nvPr>
        </p:nvSpPr>
        <p:spPr>
          <a:xfrm>
            <a:off x="457200" y="3367087"/>
            <a:ext cx="2635250" cy="2011363"/>
          </a:xfrm>
        </p:spPr>
        <p:txBody>
          <a:bodyPr>
            <a:normAutofit/>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21" name="Text Placeholder 9"/>
          <p:cNvSpPr>
            <a:spLocks noGrp="1"/>
          </p:cNvSpPr>
          <p:nvPr>
            <p:ph type="body" sz="quarter" idx="53" hasCustomPrompt="1"/>
          </p:nvPr>
        </p:nvSpPr>
        <p:spPr>
          <a:xfrm>
            <a:off x="3255962" y="1181100"/>
            <a:ext cx="543083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4" name="Content Placeholder 2"/>
          <p:cNvSpPr>
            <a:spLocks noGrp="1"/>
          </p:cNvSpPr>
          <p:nvPr>
            <p:ph sz="quarter" idx="54" hasCustomPrompt="1"/>
          </p:nvPr>
        </p:nvSpPr>
        <p:spPr>
          <a:xfrm>
            <a:off x="3255962" y="3059113"/>
            <a:ext cx="543083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5" name="Content Placeholder 6"/>
          <p:cNvSpPr>
            <a:spLocks noGrp="1"/>
          </p:cNvSpPr>
          <p:nvPr>
            <p:ph sz="quarter" idx="55" hasCustomPrompt="1"/>
          </p:nvPr>
        </p:nvSpPr>
        <p:spPr>
          <a:xfrm>
            <a:off x="3255962" y="1714500"/>
            <a:ext cx="5430838"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7" name="Text Placeholder 9"/>
          <p:cNvSpPr>
            <a:spLocks noGrp="1"/>
          </p:cNvSpPr>
          <p:nvPr>
            <p:ph type="body" sz="quarter" idx="56" hasCustomPrompt="1"/>
          </p:nvPr>
        </p:nvSpPr>
        <p:spPr>
          <a:xfrm>
            <a:off x="3255962" y="3367087"/>
            <a:ext cx="543083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8" name="Content Placeholder 2"/>
          <p:cNvSpPr>
            <a:spLocks noGrp="1"/>
          </p:cNvSpPr>
          <p:nvPr>
            <p:ph sz="quarter" idx="57" hasCustomPrompt="1"/>
          </p:nvPr>
        </p:nvSpPr>
        <p:spPr>
          <a:xfrm>
            <a:off x="3255962" y="5245100"/>
            <a:ext cx="5430838"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9" name="Content Placeholder 6"/>
          <p:cNvSpPr>
            <a:spLocks noGrp="1"/>
          </p:cNvSpPr>
          <p:nvPr>
            <p:ph sz="quarter" idx="58" hasCustomPrompt="1"/>
          </p:nvPr>
        </p:nvSpPr>
        <p:spPr>
          <a:xfrm>
            <a:off x="3255962" y="3900488"/>
            <a:ext cx="5430838"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18"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19"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C05E18A6-DEED-4D4E-85F8-9F75F2124565}" type="slidenum">
              <a:rPr lang="en-US" smtClean="0"/>
              <a:pPr>
                <a:defRPr/>
              </a:pPr>
              <a:t>‹nr.›</a:t>
            </a:fld>
            <a:endParaRPr lang="en-US" dirty="0"/>
          </a:p>
        </p:txBody>
      </p:sp>
      <p:sp>
        <p:nvSpPr>
          <p:cNvPr id="2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3"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142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Blank Background - Four Blocks 3">
    <p:spTree>
      <p:nvGrpSpPr>
        <p:cNvPr id="1" name=""/>
        <p:cNvGrpSpPr/>
        <p:nvPr/>
      </p:nvGrpSpPr>
      <p:grpSpPr>
        <a:xfrm>
          <a:off x="0" y="0"/>
          <a:ext cx="0" cy="0"/>
          <a:chOff x="0" y="0"/>
          <a:chExt cx="0" cy="0"/>
        </a:xfrm>
      </p:grpSpPr>
      <p:cxnSp>
        <p:nvCxnSpPr>
          <p:cNvPr id="14" name="Straight Connector 13"/>
          <p:cNvCxnSpPr/>
          <p:nvPr/>
        </p:nvCxnSpPr>
        <p:spPr>
          <a:xfrm>
            <a:off x="4652963" y="1582738"/>
            <a:ext cx="4033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8788" y="1582738"/>
            <a:ext cx="4032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4652963" y="1181100"/>
            <a:ext cx="4033838"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4652963" y="3059113"/>
            <a:ext cx="4033838" cy="133350"/>
          </a:xfrm>
          <a:noFill/>
        </p:spPr>
        <p:txBody>
          <a:bodyPr>
            <a:noAutofit/>
          </a:bodyPr>
          <a:lstStyle>
            <a:lvl1pPr marL="0" indent="0" algn="l">
              <a:lnSpc>
                <a:spcPct val="120000"/>
              </a:lnSpc>
              <a:spcBef>
                <a:spcPts val="200"/>
              </a:spcBef>
              <a:buNone/>
              <a:defRPr sz="80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4652963" y="1714501"/>
            <a:ext cx="4033838"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7" name="Text Placeholder 9"/>
          <p:cNvSpPr>
            <a:spLocks noGrp="1"/>
          </p:cNvSpPr>
          <p:nvPr>
            <p:ph type="body" sz="quarter" idx="53" hasCustomPrompt="1"/>
          </p:nvPr>
        </p:nvSpPr>
        <p:spPr>
          <a:xfrm>
            <a:off x="458789" y="1181100"/>
            <a:ext cx="4032247"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8" name="Content Placeholder 2"/>
          <p:cNvSpPr>
            <a:spLocks noGrp="1"/>
          </p:cNvSpPr>
          <p:nvPr>
            <p:ph sz="quarter" idx="54" hasCustomPrompt="1"/>
          </p:nvPr>
        </p:nvSpPr>
        <p:spPr>
          <a:xfrm>
            <a:off x="458789" y="3059113"/>
            <a:ext cx="4032247" cy="133350"/>
          </a:xfrm>
          <a:noFill/>
        </p:spPr>
        <p:txBody>
          <a:bodyPr>
            <a:noAutofit/>
          </a:bodyPr>
          <a:lstStyle>
            <a:lvl1pPr marL="0" indent="0" algn="l">
              <a:lnSpc>
                <a:spcPct val="120000"/>
              </a:lnSpc>
              <a:spcBef>
                <a:spcPts val="200"/>
              </a:spcBef>
              <a:buNone/>
              <a:defRPr sz="800" i="0">
                <a:solidFill>
                  <a:schemeClr val="tx1">
                    <a:lumMod val="50000"/>
                    <a:lumOff val="50000"/>
                  </a:schemeClr>
                </a:solidFill>
              </a:defRPr>
            </a:lvl1pPr>
          </a:lstStyle>
          <a:p>
            <a:pPr lvl="0"/>
            <a:r>
              <a:rPr lang="en-US" dirty="0" smtClean="0"/>
              <a:t>Source</a:t>
            </a:r>
          </a:p>
        </p:txBody>
      </p:sp>
      <p:sp>
        <p:nvSpPr>
          <p:cNvPr id="29" name="Content Placeholder 6"/>
          <p:cNvSpPr>
            <a:spLocks noGrp="1"/>
          </p:cNvSpPr>
          <p:nvPr>
            <p:ph sz="quarter" idx="55" hasCustomPrompt="1"/>
          </p:nvPr>
        </p:nvSpPr>
        <p:spPr>
          <a:xfrm>
            <a:off x="458789" y="1714501"/>
            <a:ext cx="4032247"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1" name="Content Placeholder 3"/>
          <p:cNvSpPr>
            <a:spLocks noGrp="1"/>
          </p:cNvSpPr>
          <p:nvPr>
            <p:ph sz="quarter" idx="20" hasCustomPrompt="1"/>
          </p:nvPr>
        </p:nvSpPr>
        <p:spPr>
          <a:xfrm>
            <a:off x="4652963" y="3367087"/>
            <a:ext cx="4033837" cy="2011363"/>
          </a:xfrm>
        </p:spPr>
        <p:txBody>
          <a:bodyPr>
            <a:normAutofit/>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noProof="0" dirty="0" smtClean="0"/>
              <a:t>First level</a:t>
            </a:r>
          </a:p>
          <a:p>
            <a:pPr lvl="1"/>
            <a:r>
              <a:rPr lang="en-US" noProof="0" dirty="0" smtClean="0"/>
              <a:t>Second level</a:t>
            </a:r>
          </a:p>
        </p:txBody>
      </p:sp>
      <p:sp>
        <p:nvSpPr>
          <p:cNvPr id="32" name="Content Placeholder 3"/>
          <p:cNvSpPr>
            <a:spLocks noGrp="1"/>
          </p:cNvSpPr>
          <p:nvPr>
            <p:ph sz="quarter" idx="22" hasCustomPrompt="1"/>
          </p:nvPr>
        </p:nvSpPr>
        <p:spPr>
          <a:xfrm>
            <a:off x="457200" y="3367087"/>
            <a:ext cx="4033837" cy="2011363"/>
          </a:xfrm>
        </p:spPr>
        <p:txBody>
          <a:bodyPr>
            <a:normAutofit/>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noProof="0" dirty="0" smtClean="0"/>
              <a:t>First level</a:t>
            </a:r>
          </a:p>
          <a:p>
            <a:pPr lvl="1"/>
            <a:r>
              <a:rPr lang="en-US" noProof="0" dirty="0" smtClean="0"/>
              <a:t>Second level</a:t>
            </a:r>
          </a:p>
        </p:txBody>
      </p:sp>
      <p:sp>
        <p:nvSpPr>
          <p:cNvPr id="16" name="Footer Placeholder 2"/>
          <p:cNvSpPr>
            <a:spLocks noGrp="1"/>
          </p:cNvSpPr>
          <p:nvPr>
            <p:ph type="ftr" sz="quarter" idx="56"/>
          </p:nvPr>
        </p:nvSpPr>
        <p:spPr>
          <a:xfrm>
            <a:off x="228600" y="5461000"/>
            <a:ext cx="5821363" cy="84138"/>
          </a:xfrm>
        </p:spPr>
        <p:txBody>
          <a:bodyPr rIns="0" anchorCtr="0"/>
          <a:lstStyle>
            <a:lvl1pPr marL="0" algn="l">
              <a:defRPr sz="900">
                <a:solidFill>
                  <a:schemeClr val="bg1">
                    <a:lumMod val="50000"/>
                  </a:schemeClr>
                </a:solidFill>
              </a:defRPr>
            </a:lvl1pPr>
          </a:lstStyle>
          <a:p>
            <a:pPr>
              <a:defRPr/>
            </a:pPr>
            <a:endParaRPr lang="en-US" dirty="0"/>
          </a:p>
        </p:txBody>
      </p:sp>
      <p:sp>
        <p:nvSpPr>
          <p:cNvPr id="20" name="Slide Number Placeholder 3"/>
          <p:cNvSpPr>
            <a:spLocks noGrp="1"/>
          </p:cNvSpPr>
          <p:nvPr>
            <p:ph type="sldNum" sz="quarter" idx="57"/>
          </p:nvPr>
        </p:nvSpPr>
        <p:spPr>
          <a:xfrm>
            <a:off x="8686800" y="5464175"/>
            <a:ext cx="227013" cy="80963"/>
          </a:xfrm>
        </p:spPr>
        <p:txBody>
          <a:bodyPr anchorCtr="0"/>
          <a:lstStyle>
            <a:lvl1pPr marL="0" algn="l">
              <a:defRPr sz="900">
                <a:solidFill>
                  <a:schemeClr val="bg1">
                    <a:lumMod val="50000"/>
                  </a:schemeClr>
                </a:solidFill>
              </a:defRPr>
            </a:lvl1pPr>
          </a:lstStyle>
          <a:p>
            <a:pPr>
              <a:defRPr/>
            </a:pPr>
            <a:r>
              <a:rPr lang="en-US" dirty="0" smtClean="0"/>
              <a:t> </a:t>
            </a:r>
            <a:fld id="{05D3F292-30E9-4B4A-9EB8-078C821F41E4}" type="slidenum">
              <a:rPr lang="en-US" smtClean="0"/>
              <a:pPr>
                <a:defRPr/>
              </a:pPr>
              <a:t>‹nr.›</a:t>
            </a:fld>
            <a:endParaRPr lang="en-US" dirty="0"/>
          </a:p>
        </p:txBody>
      </p:sp>
      <p:sp>
        <p:nvSpPr>
          <p:cNvPr id="22"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5"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173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hart Blank Background - Four Blocks 3">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16" name="Footer Placeholder 2"/>
          <p:cNvSpPr>
            <a:spLocks noGrp="1"/>
          </p:cNvSpPr>
          <p:nvPr>
            <p:ph type="ftr" sz="quarter" idx="56"/>
          </p:nvPr>
        </p:nvSpPr>
        <p:spPr>
          <a:xfrm>
            <a:off x="228600" y="5461000"/>
            <a:ext cx="5821363" cy="84138"/>
          </a:xfrm>
        </p:spPr>
        <p:txBody>
          <a:bodyPr rIns="0" anchorCtr="0"/>
          <a:lstStyle>
            <a:lvl1pPr marL="0" algn="l">
              <a:defRPr sz="900">
                <a:solidFill>
                  <a:schemeClr val="bg1">
                    <a:lumMod val="50000"/>
                  </a:schemeClr>
                </a:solidFill>
              </a:defRPr>
            </a:lvl1pPr>
          </a:lstStyle>
          <a:p>
            <a:pPr>
              <a:defRPr/>
            </a:pPr>
            <a:endParaRPr lang="en-US" dirty="0"/>
          </a:p>
        </p:txBody>
      </p:sp>
      <p:sp>
        <p:nvSpPr>
          <p:cNvPr id="20" name="Slide Number Placeholder 3"/>
          <p:cNvSpPr>
            <a:spLocks noGrp="1"/>
          </p:cNvSpPr>
          <p:nvPr>
            <p:ph type="sldNum" sz="quarter" idx="57"/>
          </p:nvPr>
        </p:nvSpPr>
        <p:spPr>
          <a:xfrm>
            <a:off x="8686800" y="5464175"/>
            <a:ext cx="227013" cy="80963"/>
          </a:xfrm>
        </p:spPr>
        <p:txBody>
          <a:bodyPr anchorCtr="0"/>
          <a:lstStyle>
            <a:lvl1pPr marL="0" algn="l">
              <a:defRPr sz="900">
                <a:solidFill>
                  <a:schemeClr val="bg1">
                    <a:lumMod val="50000"/>
                  </a:schemeClr>
                </a:solidFill>
              </a:defRPr>
            </a:lvl1pPr>
          </a:lstStyle>
          <a:p>
            <a:pPr>
              <a:defRPr/>
            </a:pPr>
            <a:r>
              <a:rPr lang="en-US" dirty="0" smtClean="0"/>
              <a:t> </a:t>
            </a:r>
            <a:fld id="{05D3F292-30E9-4B4A-9EB8-078C821F41E4}" type="slidenum">
              <a:rPr lang="en-US" smtClean="0"/>
              <a:pPr>
                <a:defRPr/>
              </a:pPr>
              <a:t>‹nr.›</a:t>
            </a:fld>
            <a:endParaRPr lang="en-US" dirty="0"/>
          </a:p>
        </p:txBody>
      </p:sp>
      <p:cxnSp>
        <p:nvCxnSpPr>
          <p:cNvPr id="30" name="Straight Connector 29"/>
          <p:cNvCxnSpPr/>
          <p:nvPr userDrawn="1"/>
        </p:nvCxnSpPr>
        <p:spPr>
          <a:xfrm>
            <a:off x="457200" y="3768725"/>
            <a:ext cx="4033836"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9"/>
          <p:cNvSpPr>
            <a:spLocks noGrp="1"/>
          </p:cNvSpPr>
          <p:nvPr>
            <p:ph type="body" sz="quarter" idx="58" hasCustomPrompt="1"/>
          </p:nvPr>
        </p:nvSpPr>
        <p:spPr>
          <a:xfrm>
            <a:off x="457200" y="3367087"/>
            <a:ext cx="4033836"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4" name="Content Placeholder 2"/>
          <p:cNvSpPr>
            <a:spLocks noGrp="1"/>
          </p:cNvSpPr>
          <p:nvPr>
            <p:ph sz="quarter" idx="59" hasCustomPrompt="1"/>
          </p:nvPr>
        </p:nvSpPr>
        <p:spPr>
          <a:xfrm>
            <a:off x="457200" y="5245100"/>
            <a:ext cx="4033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35" name="Content Placeholder 6"/>
          <p:cNvSpPr>
            <a:spLocks noGrp="1"/>
          </p:cNvSpPr>
          <p:nvPr>
            <p:ph sz="quarter" idx="60" hasCustomPrompt="1"/>
          </p:nvPr>
        </p:nvSpPr>
        <p:spPr>
          <a:xfrm>
            <a:off x="457200" y="3900488"/>
            <a:ext cx="4033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49" name="Straight Connector 48"/>
          <p:cNvCxnSpPr/>
          <p:nvPr userDrawn="1"/>
        </p:nvCxnSpPr>
        <p:spPr>
          <a:xfrm>
            <a:off x="4652965" y="3768725"/>
            <a:ext cx="4033836"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0" name="Text Placeholder 9"/>
          <p:cNvSpPr>
            <a:spLocks noGrp="1"/>
          </p:cNvSpPr>
          <p:nvPr>
            <p:ph type="body" sz="quarter" idx="61" hasCustomPrompt="1"/>
          </p:nvPr>
        </p:nvSpPr>
        <p:spPr>
          <a:xfrm>
            <a:off x="4652965" y="3367087"/>
            <a:ext cx="4033836"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51" name="Content Placeholder 2"/>
          <p:cNvSpPr>
            <a:spLocks noGrp="1"/>
          </p:cNvSpPr>
          <p:nvPr>
            <p:ph sz="quarter" idx="62" hasCustomPrompt="1"/>
          </p:nvPr>
        </p:nvSpPr>
        <p:spPr>
          <a:xfrm>
            <a:off x="4652965" y="5245100"/>
            <a:ext cx="4033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52" name="Content Placeholder 6"/>
          <p:cNvSpPr>
            <a:spLocks noGrp="1"/>
          </p:cNvSpPr>
          <p:nvPr>
            <p:ph sz="quarter" idx="63" hasCustomPrompt="1"/>
          </p:nvPr>
        </p:nvSpPr>
        <p:spPr>
          <a:xfrm>
            <a:off x="4652965" y="3900488"/>
            <a:ext cx="4033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53" name="Content Placeholder 3"/>
          <p:cNvSpPr>
            <a:spLocks noGrp="1"/>
          </p:cNvSpPr>
          <p:nvPr>
            <p:ph sz="quarter" idx="20" hasCustomPrompt="1"/>
          </p:nvPr>
        </p:nvSpPr>
        <p:spPr>
          <a:xfrm>
            <a:off x="4652963" y="1181100"/>
            <a:ext cx="4033837" cy="2011363"/>
          </a:xfrm>
        </p:spPr>
        <p:txBody>
          <a:bodyPr>
            <a:normAutofit/>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noProof="0" dirty="0" smtClean="0"/>
              <a:t>First level</a:t>
            </a:r>
          </a:p>
          <a:p>
            <a:pPr lvl="1"/>
            <a:r>
              <a:rPr lang="en-US" noProof="0" dirty="0" smtClean="0"/>
              <a:t>Second level</a:t>
            </a:r>
          </a:p>
        </p:txBody>
      </p:sp>
      <p:sp>
        <p:nvSpPr>
          <p:cNvPr id="54" name="Content Placeholder 3"/>
          <p:cNvSpPr>
            <a:spLocks noGrp="1"/>
          </p:cNvSpPr>
          <p:nvPr>
            <p:ph sz="quarter" idx="22" hasCustomPrompt="1"/>
          </p:nvPr>
        </p:nvSpPr>
        <p:spPr>
          <a:xfrm>
            <a:off x="457200" y="1181100"/>
            <a:ext cx="4033837" cy="2011363"/>
          </a:xfrm>
        </p:spPr>
        <p:txBody>
          <a:bodyPr>
            <a:normAutofit/>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noProof="0" dirty="0" smtClean="0"/>
              <a:t>First level</a:t>
            </a:r>
          </a:p>
          <a:p>
            <a:pPr lvl="1"/>
            <a:r>
              <a:rPr lang="en-US" noProof="0" dirty="0" smtClean="0"/>
              <a:t>Second level</a:t>
            </a:r>
          </a:p>
        </p:txBody>
      </p:sp>
      <p:sp>
        <p:nvSpPr>
          <p:cNvPr id="18"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2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773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rt Blank Background - Four Blocks 4">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46" name="Content Placeholder 6"/>
          <p:cNvSpPr>
            <a:spLocks noGrp="1"/>
          </p:cNvSpPr>
          <p:nvPr>
            <p:ph sz="quarter" idx="55" hasCustomPrompt="1"/>
          </p:nvPr>
        </p:nvSpPr>
        <p:spPr>
          <a:xfrm>
            <a:off x="458790" y="1717675"/>
            <a:ext cx="1849404" cy="3654424"/>
          </a:xfrm>
          <a:noFill/>
        </p:spPr>
        <p:txBody>
          <a:bodyPr>
            <a:normAutofit/>
          </a:bodyPr>
          <a:lstStyle>
            <a:lvl1pPr marL="0" marR="0" indent="0" algn="l" defTabSz="810433" rtl="0" eaLnBrk="1" fontAlgn="auto" latinLnBrk="0" hangingPunct="1">
              <a:lnSpc>
                <a:spcPct val="120000"/>
              </a:lnSpc>
              <a:spcBef>
                <a:spcPts val="200"/>
              </a:spcBef>
              <a:spcAft>
                <a:spcPts val="200"/>
              </a:spcAft>
              <a:buClr>
                <a:srgbClr val="E3323D"/>
              </a:buClr>
              <a:buSzPct val="100000"/>
              <a:buFontTx/>
              <a:buNone/>
              <a:tabLst/>
              <a:defRPr sz="1200">
                <a:solidFill>
                  <a:schemeClr val="tx1"/>
                </a:solidFill>
              </a:defRPr>
            </a:lvl1pPr>
            <a:lvl2pPr marL="405216" marR="0" indent="-196980" algn="l" defTabSz="810433" rtl="0" eaLnBrk="1" fontAlgn="auto" latinLnBrk="0" hangingPunct="1">
              <a:lnSpc>
                <a:spcPct val="120000"/>
              </a:lnSpc>
              <a:spcBef>
                <a:spcPts val="200"/>
              </a:spcBef>
              <a:spcAft>
                <a:spcPts val="200"/>
              </a:spcAft>
              <a:buClrTx/>
              <a:buSzPct val="100000"/>
              <a:buFontTx/>
              <a:buBlip>
                <a:blip r:embed="rId2"/>
              </a:buBlip>
              <a:tabLst/>
              <a:defRPr sz="12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marL="0" marR="0" lvl="0" indent="0" algn="l" defTabSz="810433" rtl="0" eaLnBrk="1" fontAlgn="auto" latinLnBrk="0" hangingPunct="1">
              <a:lnSpc>
                <a:spcPct val="120000"/>
              </a:lnSpc>
              <a:spcBef>
                <a:spcPts val="200"/>
              </a:spcBef>
              <a:spcAft>
                <a:spcPts val="200"/>
              </a:spcAft>
              <a:buClr>
                <a:srgbClr val="E3323D"/>
              </a:buClr>
              <a:buSzPct val="100000"/>
              <a:buFontTx/>
              <a:buNone/>
              <a:tabLst/>
              <a:defRPr/>
            </a:pPr>
            <a:r>
              <a:rPr lang="en-US" dirty="0" smtClean="0"/>
              <a:t>Click on the icons to setup objects</a:t>
            </a:r>
          </a:p>
          <a:p>
            <a:pPr lvl="0"/>
            <a:endParaRPr lang="en-US" noProof="0" dirty="0" smtClean="0"/>
          </a:p>
        </p:txBody>
      </p:sp>
      <p:sp>
        <p:nvSpPr>
          <p:cNvPr id="72" name="Content Placeholder 6"/>
          <p:cNvSpPr>
            <a:spLocks noGrp="1"/>
          </p:cNvSpPr>
          <p:nvPr>
            <p:ph sz="quarter" idx="58" hasCustomPrompt="1"/>
          </p:nvPr>
        </p:nvSpPr>
        <p:spPr>
          <a:xfrm>
            <a:off x="2584992" y="1717674"/>
            <a:ext cx="1849404" cy="3654425"/>
          </a:xfrm>
          <a:noFill/>
        </p:spPr>
        <p:txBody>
          <a:bodyPr>
            <a:normAutofit/>
          </a:bodyPr>
          <a:lstStyle>
            <a:lvl1pPr marL="0" marR="0" indent="0" algn="l" defTabSz="810433" rtl="0" eaLnBrk="1" fontAlgn="auto" latinLnBrk="0" hangingPunct="1">
              <a:lnSpc>
                <a:spcPct val="120000"/>
              </a:lnSpc>
              <a:spcBef>
                <a:spcPts val="200"/>
              </a:spcBef>
              <a:spcAft>
                <a:spcPts val="200"/>
              </a:spcAft>
              <a:buClr>
                <a:srgbClr val="E3323D"/>
              </a:buClr>
              <a:buSzPct val="100000"/>
              <a:buFontTx/>
              <a:buNone/>
              <a:tabLst/>
              <a:defRPr sz="1200">
                <a:solidFill>
                  <a:schemeClr val="tx1"/>
                </a:solidFill>
              </a:defRPr>
            </a:lvl1pPr>
            <a:lvl2pPr marL="405216" marR="0" indent="-196980" algn="l" defTabSz="810433" rtl="0" eaLnBrk="1" fontAlgn="auto" latinLnBrk="0" hangingPunct="1">
              <a:lnSpc>
                <a:spcPct val="120000"/>
              </a:lnSpc>
              <a:spcBef>
                <a:spcPts val="200"/>
              </a:spcBef>
              <a:spcAft>
                <a:spcPts val="200"/>
              </a:spcAft>
              <a:buClrTx/>
              <a:buSzPct val="100000"/>
              <a:buFontTx/>
              <a:buBlip>
                <a:blip r:embed="rId2"/>
              </a:buBlip>
              <a:tabLst/>
              <a:defRPr sz="12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marL="0" marR="0" lvl="0" indent="0" algn="l" defTabSz="810433" rtl="0" eaLnBrk="1" fontAlgn="auto" latinLnBrk="0" hangingPunct="1">
              <a:lnSpc>
                <a:spcPct val="120000"/>
              </a:lnSpc>
              <a:spcBef>
                <a:spcPts val="200"/>
              </a:spcBef>
              <a:spcAft>
                <a:spcPts val="200"/>
              </a:spcAft>
              <a:buClr>
                <a:srgbClr val="E3323D"/>
              </a:buClr>
              <a:buSzPct val="100000"/>
              <a:buFontTx/>
              <a:buNone/>
              <a:tabLst/>
              <a:defRPr/>
            </a:pPr>
            <a:r>
              <a:rPr lang="en-US" dirty="0" smtClean="0"/>
              <a:t>Click on the icons to setup objects</a:t>
            </a:r>
          </a:p>
          <a:p>
            <a:pPr lvl="0"/>
            <a:endParaRPr lang="en-US" noProof="0" dirty="0" smtClean="0"/>
          </a:p>
        </p:txBody>
      </p:sp>
      <p:sp>
        <p:nvSpPr>
          <p:cNvPr id="76" name="Content Placeholder 6"/>
          <p:cNvSpPr>
            <a:spLocks noGrp="1"/>
          </p:cNvSpPr>
          <p:nvPr>
            <p:ph sz="quarter" idx="61" hasCustomPrompt="1"/>
          </p:nvPr>
        </p:nvSpPr>
        <p:spPr>
          <a:xfrm>
            <a:off x="4711194" y="1181100"/>
            <a:ext cx="3975606" cy="4190999"/>
          </a:xfrm>
          <a:noFill/>
        </p:spPr>
        <p:txBody>
          <a:bodyPr>
            <a:normAutofit/>
          </a:bodyPr>
          <a:lstStyle>
            <a:lvl1pPr marL="0" marR="0" indent="0" algn="l" defTabSz="810433" rtl="0" eaLnBrk="1" fontAlgn="auto" latinLnBrk="0" hangingPunct="1">
              <a:lnSpc>
                <a:spcPct val="120000"/>
              </a:lnSpc>
              <a:spcBef>
                <a:spcPts val="200"/>
              </a:spcBef>
              <a:spcAft>
                <a:spcPts val="200"/>
              </a:spcAft>
              <a:buClr>
                <a:srgbClr val="E3323D"/>
              </a:buClr>
              <a:buSzPct val="100000"/>
              <a:buFontTx/>
              <a:buNone/>
              <a:tabLst/>
              <a:defRPr sz="1200">
                <a:solidFill>
                  <a:schemeClr val="tx1"/>
                </a:solidFill>
              </a:defRPr>
            </a:lvl1pPr>
            <a:lvl2pPr marL="405216" marR="0" indent="-196980" algn="l" defTabSz="810433" rtl="0" eaLnBrk="1" fontAlgn="auto" latinLnBrk="0" hangingPunct="1">
              <a:lnSpc>
                <a:spcPct val="120000"/>
              </a:lnSpc>
              <a:spcBef>
                <a:spcPts val="200"/>
              </a:spcBef>
              <a:spcAft>
                <a:spcPts val="200"/>
              </a:spcAft>
              <a:buClrTx/>
              <a:buSzPct val="100000"/>
              <a:buFontTx/>
              <a:buBlip>
                <a:blip r:embed="rId2"/>
              </a:buBlip>
              <a:tabLst/>
              <a:defRPr sz="12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marL="0" marR="0" lvl="0" indent="0" algn="l" defTabSz="810433" rtl="0" eaLnBrk="1" fontAlgn="auto" latinLnBrk="0" hangingPunct="1">
              <a:lnSpc>
                <a:spcPct val="120000"/>
              </a:lnSpc>
              <a:spcBef>
                <a:spcPts val="200"/>
              </a:spcBef>
              <a:spcAft>
                <a:spcPts val="200"/>
              </a:spcAft>
              <a:buClr>
                <a:srgbClr val="E3323D"/>
              </a:buClr>
              <a:buSzPct val="100000"/>
              <a:buFontTx/>
              <a:buNone/>
              <a:tabLst/>
              <a:defRPr/>
            </a:pPr>
            <a:r>
              <a:rPr lang="en-US" dirty="0" smtClean="0"/>
              <a:t>Click on the icons to setup objects</a:t>
            </a:r>
          </a:p>
          <a:p>
            <a:pPr lvl="0"/>
            <a:endParaRPr lang="en-US" noProof="0" dirty="0" smtClean="0"/>
          </a:p>
        </p:txBody>
      </p:sp>
      <p:sp>
        <p:nvSpPr>
          <p:cNvPr id="18" name="Text Placeholder 9"/>
          <p:cNvSpPr>
            <a:spLocks noGrp="1"/>
          </p:cNvSpPr>
          <p:nvPr>
            <p:ph type="body" sz="quarter" idx="53" hasCustomPrompt="1"/>
          </p:nvPr>
        </p:nvSpPr>
        <p:spPr>
          <a:xfrm>
            <a:off x="458790" y="1181100"/>
            <a:ext cx="3975606"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26" name="Footer Placeholder 2"/>
          <p:cNvSpPr>
            <a:spLocks noGrp="1"/>
          </p:cNvSpPr>
          <p:nvPr>
            <p:ph type="ftr" sz="quarter" idx="68"/>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8" name="Slide Number Placeholder 3"/>
          <p:cNvSpPr>
            <a:spLocks noGrp="1"/>
          </p:cNvSpPr>
          <p:nvPr>
            <p:ph type="sldNum" sz="quarter" idx="69"/>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339E812A-39F1-5242-98BC-F5E2CE456478}" type="slidenum">
              <a:rPr lang="en-US" smtClean="0"/>
              <a:pPr>
                <a:defRPr/>
              </a:pPr>
              <a:t>‹nr.›</a:t>
            </a:fld>
            <a:endParaRPr lang="en-US" dirty="0"/>
          </a:p>
        </p:txBody>
      </p:sp>
      <p:sp>
        <p:nvSpPr>
          <p:cNvPr id="3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32"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9139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hart Blank Background - Four Blocks 1">
    <p:spTree>
      <p:nvGrpSpPr>
        <p:cNvPr id="1" name=""/>
        <p:cNvGrpSpPr/>
        <p:nvPr/>
      </p:nvGrpSpPr>
      <p:grpSpPr>
        <a:xfrm>
          <a:off x="0" y="0"/>
          <a:ext cx="0" cy="0"/>
          <a:chOff x="0" y="0"/>
          <a:chExt cx="0" cy="0"/>
        </a:xfrm>
      </p:grpSpPr>
      <p:cxnSp>
        <p:nvCxnSpPr>
          <p:cNvPr id="21" name="Straight Connector 20"/>
          <p:cNvCxnSpPr/>
          <p:nvPr/>
        </p:nvCxnSpPr>
        <p:spPr>
          <a:xfrm>
            <a:off x="457200"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457200"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19" name="Content Placeholder 6"/>
          <p:cNvSpPr>
            <a:spLocks noGrp="1"/>
          </p:cNvSpPr>
          <p:nvPr>
            <p:ph sz="quarter" idx="49" hasCustomPrompt="1"/>
          </p:nvPr>
        </p:nvSpPr>
        <p:spPr>
          <a:xfrm>
            <a:off x="457200" y="1714500"/>
            <a:ext cx="2636836" cy="3530600"/>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7" name="Content Placeholder 2"/>
          <p:cNvSpPr>
            <a:spLocks noGrp="1"/>
          </p:cNvSpPr>
          <p:nvPr>
            <p:ph sz="quarter" idx="51" hasCustomPrompt="1"/>
          </p:nvPr>
        </p:nvSpPr>
        <p:spPr>
          <a:xfrm>
            <a:off x="457200"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5"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9"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031CF556-93FE-CA40-A2D2-5C8C2E07E536}" type="slidenum">
              <a:rPr lang="en-US" smtClean="0"/>
              <a:pPr>
                <a:defRPr/>
              </a:pPr>
              <a:t>‹nr.›</a:t>
            </a:fld>
            <a:endParaRPr lang="en-US" dirty="0"/>
          </a:p>
        </p:txBody>
      </p:sp>
      <p:cxnSp>
        <p:nvCxnSpPr>
          <p:cNvPr id="30" name="Straight Connector 29"/>
          <p:cNvCxnSpPr/>
          <p:nvPr userDrawn="1"/>
        </p:nvCxnSpPr>
        <p:spPr>
          <a:xfrm>
            <a:off x="6049963"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049963"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Text Placeholder 9"/>
          <p:cNvSpPr>
            <a:spLocks noGrp="1"/>
          </p:cNvSpPr>
          <p:nvPr>
            <p:ph type="body" sz="quarter" idx="61" hasCustomPrompt="1"/>
          </p:nvPr>
        </p:nvSpPr>
        <p:spPr>
          <a:xfrm>
            <a:off x="6049964"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39" name="Content Placeholder 2"/>
          <p:cNvSpPr>
            <a:spLocks noGrp="1"/>
          </p:cNvSpPr>
          <p:nvPr>
            <p:ph sz="quarter" idx="62" hasCustomPrompt="1"/>
          </p:nvPr>
        </p:nvSpPr>
        <p:spPr>
          <a:xfrm>
            <a:off x="6049964"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0" name="Content Placeholder 6"/>
          <p:cNvSpPr>
            <a:spLocks noGrp="1"/>
          </p:cNvSpPr>
          <p:nvPr>
            <p:ph sz="quarter" idx="63" hasCustomPrompt="1"/>
          </p:nvPr>
        </p:nvSpPr>
        <p:spPr>
          <a:xfrm>
            <a:off x="6049964"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41" name="Text Placeholder 9"/>
          <p:cNvSpPr>
            <a:spLocks noGrp="1"/>
          </p:cNvSpPr>
          <p:nvPr>
            <p:ph type="body" sz="quarter" idx="64" hasCustomPrompt="1"/>
          </p:nvPr>
        </p:nvSpPr>
        <p:spPr>
          <a:xfrm>
            <a:off x="6049964"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42" name="Content Placeholder 2"/>
          <p:cNvSpPr>
            <a:spLocks noGrp="1"/>
          </p:cNvSpPr>
          <p:nvPr>
            <p:ph sz="quarter" idx="65" hasCustomPrompt="1"/>
          </p:nvPr>
        </p:nvSpPr>
        <p:spPr>
          <a:xfrm>
            <a:off x="6049964"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3" name="Content Placeholder 6"/>
          <p:cNvSpPr>
            <a:spLocks noGrp="1"/>
          </p:cNvSpPr>
          <p:nvPr>
            <p:ph sz="quarter" idx="66" hasCustomPrompt="1"/>
          </p:nvPr>
        </p:nvSpPr>
        <p:spPr>
          <a:xfrm>
            <a:off x="6049964"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44" name="Straight Connector 43"/>
          <p:cNvCxnSpPr/>
          <p:nvPr userDrawn="1"/>
        </p:nvCxnSpPr>
        <p:spPr>
          <a:xfrm>
            <a:off x="3236911"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3236911"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6" name="Text Placeholder 9"/>
          <p:cNvSpPr>
            <a:spLocks noGrp="1"/>
          </p:cNvSpPr>
          <p:nvPr>
            <p:ph type="body" sz="quarter" idx="67" hasCustomPrompt="1"/>
          </p:nvPr>
        </p:nvSpPr>
        <p:spPr>
          <a:xfrm>
            <a:off x="3236911"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47" name="Content Placeholder 2"/>
          <p:cNvSpPr>
            <a:spLocks noGrp="1"/>
          </p:cNvSpPr>
          <p:nvPr>
            <p:ph sz="quarter" idx="68" hasCustomPrompt="1"/>
          </p:nvPr>
        </p:nvSpPr>
        <p:spPr>
          <a:xfrm>
            <a:off x="3236911"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8" name="Content Placeholder 6"/>
          <p:cNvSpPr>
            <a:spLocks noGrp="1"/>
          </p:cNvSpPr>
          <p:nvPr>
            <p:ph sz="quarter" idx="69" hasCustomPrompt="1"/>
          </p:nvPr>
        </p:nvSpPr>
        <p:spPr>
          <a:xfrm>
            <a:off x="3236911"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49" name="Text Placeholder 9"/>
          <p:cNvSpPr>
            <a:spLocks noGrp="1"/>
          </p:cNvSpPr>
          <p:nvPr>
            <p:ph type="body" sz="quarter" idx="70" hasCustomPrompt="1"/>
          </p:nvPr>
        </p:nvSpPr>
        <p:spPr>
          <a:xfrm>
            <a:off x="3236911"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50" name="Content Placeholder 2"/>
          <p:cNvSpPr>
            <a:spLocks noGrp="1"/>
          </p:cNvSpPr>
          <p:nvPr>
            <p:ph sz="quarter" idx="71" hasCustomPrompt="1"/>
          </p:nvPr>
        </p:nvSpPr>
        <p:spPr>
          <a:xfrm>
            <a:off x="3236911"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51" name="Content Placeholder 6"/>
          <p:cNvSpPr>
            <a:spLocks noGrp="1"/>
          </p:cNvSpPr>
          <p:nvPr>
            <p:ph sz="quarter" idx="72" hasCustomPrompt="1"/>
          </p:nvPr>
        </p:nvSpPr>
        <p:spPr>
          <a:xfrm>
            <a:off x="3236911"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8"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33"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8771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Chart Blank Background - Four Blocks 1">
    <p:spTree>
      <p:nvGrpSpPr>
        <p:cNvPr id="1" name=""/>
        <p:cNvGrpSpPr/>
        <p:nvPr/>
      </p:nvGrpSpPr>
      <p:grpSpPr>
        <a:xfrm>
          <a:off x="0" y="0"/>
          <a:ext cx="0" cy="0"/>
          <a:chOff x="0" y="0"/>
          <a:chExt cx="0" cy="0"/>
        </a:xfrm>
      </p:grpSpPr>
      <p:cxnSp>
        <p:nvCxnSpPr>
          <p:cNvPr id="21" name="Straight Connector 20"/>
          <p:cNvCxnSpPr/>
          <p:nvPr/>
        </p:nvCxnSpPr>
        <p:spPr>
          <a:xfrm>
            <a:off x="457200"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457200"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457200"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457200"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6" name="Text Placeholder 9"/>
          <p:cNvSpPr>
            <a:spLocks noGrp="1"/>
          </p:cNvSpPr>
          <p:nvPr>
            <p:ph type="body" sz="quarter" idx="50" hasCustomPrompt="1"/>
          </p:nvPr>
        </p:nvSpPr>
        <p:spPr>
          <a:xfrm>
            <a:off x="457200"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27" name="Content Placeholder 2"/>
          <p:cNvSpPr>
            <a:spLocks noGrp="1"/>
          </p:cNvSpPr>
          <p:nvPr>
            <p:ph sz="quarter" idx="51" hasCustomPrompt="1"/>
          </p:nvPr>
        </p:nvSpPr>
        <p:spPr>
          <a:xfrm>
            <a:off x="457200"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8" name="Content Placeholder 6"/>
          <p:cNvSpPr>
            <a:spLocks noGrp="1"/>
          </p:cNvSpPr>
          <p:nvPr>
            <p:ph sz="quarter" idx="52" hasCustomPrompt="1"/>
          </p:nvPr>
        </p:nvSpPr>
        <p:spPr>
          <a:xfrm>
            <a:off x="457200"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5"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9"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031CF556-93FE-CA40-A2D2-5C8C2E07E536}" type="slidenum">
              <a:rPr lang="en-US" smtClean="0"/>
              <a:pPr>
                <a:defRPr/>
              </a:pPr>
              <a:t>‹nr.›</a:t>
            </a:fld>
            <a:endParaRPr lang="en-US" dirty="0"/>
          </a:p>
        </p:txBody>
      </p:sp>
      <p:cxnSp>
        <p:nvCxnSpPr>
          <p:cNvPr id="44" name="Straight Connector 43"/>
          <p:cNvCxnSpPr/>
          <p:nvPr userDrawn="1"/>
        </p:nvCxnSpPr>
        <p:spPr>
          <a:xfrm>
            <a:off x="3236911"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3236911"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6" name="Text Placeholder 9"/>
          <p:cNvSpPr>
            <a:spLocks noGrp="1"/>
          </p:cNvSpPr>
          <p:nvPr>
            <p:ph type="body" sz="quarter" idx="67" hasCustomPrompt="1"/>
          </p:nvPr>
        </p:nvSpPr>
        <p:spPr>
          <a:xfrm>
            <a:off x="3236911"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47" name="Content Placeholder 2"/>
          <p:cNvSpPr>
            <a:spLocks noGrp="1"/>
          </p:cNvSpPr>
          <p:nvPr>
            <p:ph sz="quarter" idx="68" hasCustomPrompt="1"/>
          </p:nvPr>
        </p:nvSpPr>
        <p:spPr>
          <a:xfrm>
            <a:off x="3236911"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8" name="Content Placeholder 6"/>
          <p:cNvSpPr>
            <a:spLocks noGrp="1"/>
          </p:cNvSpPr>
          <p:nvPr>
            <p:ph sz="quarter" idx="69" hasCustomPrompt="1"/>
          </p:nvPr>
        </p:nvSpPr>
        <p:spPr>
          <a:xfrm>
            <a:off x="3236911"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49" name="Text Placeholder 9"/>
          <p:cNvSpPr>
            <a:spLocks noGrp="1"/>
          </p:cNvSpPr>
          <p:nvPr>
            <p:ph type="body" sz="quarter" idx="70" hasCustomPrompt="1"/>
          </p:nvPr>
        </p:nvSpPr>
        <p:spPr>
          <a:xfrm>
            <a:off x="3236911"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50" name="Content Placeholder 2"/>
          <p:cNvSpPr>
            <a:spLocks noGrp="1"/>
          </p:cNvSpPr>
          <p:nvPr>
            <p:ph sz="quarter" idx="71" hasCustomPrompt="1"/>
          </p:nvPr>
        </p:nvSpPr>
        <p:spPr>
          <a:xfrm>
            <a:off x="3236911"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51" name="Content Placeholder 6"/>
          <p:cNvSpPr>
            <a:spLocks noGrp="1"/>
          </p:cNvSpPr>
          <p:nvPr>
            <p:ph sz="quarter" idx="72" hasCustomPrompt="1"/>
          </p:nvPr>
        </p:nvSpPr>
        <p:spPr>
          <a:xfrm>
            <a:off x="3236911"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32" name="Straight Connector 31"/>
          <p:cNvCxnSpPr/>
          <p:nvPr userDrawn="1"/>
        </p:nvCxnSpPr>
        <p:spPr>
          <a:xfrm>
            <a:off x="6051550" y="1582737"/>
            <a:ext cx="2635250"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9"/>
          <p:cNvSpPr>
            <a:spLocks noGrp="1"/>
          </p:cNvSpPr>
          <p:nvPr>
            <p:ph type="body" sz="quarter" idx="73" hasCustomPrompt="1"/>
          </p:nvPr>
        </p:nvSpPr>
        <p:spPr>
          <a:xfrm>
            <a:off x="6051551" y="1181100"/>
            <a:ext cx="2635250" cy="269875"/>
          </a:xfrm>
          <a:noFill/>
        </p:spPr>
        <p:txBody>
          <a:bodyPr anchor="b">
            <a:noAutofit/>
          </a:bodyPr>
          <a:lstStyle>
            <a:lvl1pPr marL="0" indent="0" algn="l">
              <a:lnSpc>
                <a:spcPct val="120000"/>
              </a:lnSpc>
              <a:spcBef>
                <a:spcPts val="200"/>
              </a:spcBef>
              <a:spcAft>
                <a:spcPts val="200"/>
              </a:spcAft>
              <a:buNone/>
              <a:defRPr lang="en-US" sz="1600" b="1" kern="1200" baseline="0" dirty="0" smtClean="0">
                <a:solidFill>
                  <a:schemeClr val="tx1"/>
                </a:solidFill>
                <a:latin typeface="+mn-lt"/>
                <a:ea typeface="+mn-ea"/>
                <a:cs typeface="+mn-cs"/>
              </a:defRPr>
            </a:lvl1pPr>
          </a:lstStyle>
          <a:p>
            <a:pPr lvl="0"/>
            <a:r>
              <a:rPr lang="en-US" dirty="0" smtClean="0"/>
              <a:t>Object title</a:t>
            </a:r>
          </a:p>
        </p:txBody>
      </p:sp>
      <p:sp>
        <p:nvSpPr>
          <p:cNvPr id="34" name="Content Placeholder 2"/>
          <p:cNvSpPr>
            <a:spLocks noGrp="1"/>
          </p:cNvSpPr>
          <p:nvPr>
            <p:ph sz="quarter" idx="74" hasCustomPrompt="1"/>
          </p:nvPr>
        </p:nvSpPr>
        <p:spPr>
          <a:xfrm>
            <a:off x="6048180" y="5233454"/>
            <a:ext cx="2635250" cy="133350"/>
          </a:xfrm>
          <a:noFill/>
        </p:spPr>
        <p:txBody>
          <a:bodyPr>
            <a:noAutofit/>
          </a:bodyPr>
          <a:lstStyle>
            <a:lvl1pPr marL="0" indent="0" algn="l">
              <a:lnSpc>
                <a:spcPct val="120000"/>
              </a:lnSpc>
              <a:spcBef>
                <a:spcPts val="200"/>
              </a:spcBef>
              <a:buNone/>
              <a:defRPr sz="800" i="0">
                <a:solidFill>
                  <a:schemeClr val="tx1">
                    <a:lumMod val="50000"/>
                    <a:lumOff val="50000"/>
                  </a:schemeClr>
                </a:solidFill>
              </a:defRPr>
            </a:lvl1pPr>
          </a:lstStyle>
          <a:p>
            <a:pPr lvl="0"/>
            <a:r>
              <a:rPr lang="en-US" dirty="0" smtClean="0"/>
              <a:t>Source</a:t>
            </a:r>
          </a:p>
        </p:txBody>
      </p:sp>
      <p:sp>
        <p:nvSpPr>
          <p:cNvPr id="36" name="Content Placeholder 6"/>
          <p:cNvSpPr>
            <a:spLocks noGrp="1"/>
          </p:cNvSpPr>
          <p:nvPr>
            <p:ph sz="quarter" idx="75" hasCustomPrompt="1"/>
          </p:nvPr>
        </p:nvSpPr>
        <p:spPr>
          <a:xfrm>
            <a:off x="6051551" y="1714499"/>
            <a:ext cx="2635250" cy="3514725"/>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35"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420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hart Blank Background - Four Blocks 1">
    <p:spTree>
      <p:nvGrpSpPr>
        <p:cNvPr id="1" name=""/>
        <p:cNvGrpSpPr/>
        <p:nvPr/>
      </p:nvGrpSpPr>
      <p:grpSpPr>
        <a:xfrm>
          <a:off x="0" y="0"/>
          <a:ext cx="0" cy="0"/>
          <a:chOff x="0" y="0"/>
          <a:chExt cx="0" cy="0"/>
        </a:xfrm>
      </p:grpSpPr>
      <p:sp>
        <p:nvSpPr>
          <p:cNvPr id="28" name="Content Placeholder 3"/>
          <p:cNvSpPr>
            <a:spLocks noGrp="1"/>
          </p:cNvSpPr>
          <p:nvPr>
            <p:ph sz="quarter" idx="19" hasCustomPrompt="1"/>
          </p:nvPr>
        </p:nvSpPr>
        <p:spPr>
          <a:xfrm>
            <a:off x="45720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27" name="Content Placeholder 2"/>
          <p:cNvSpPr>
            <a:spLocks noGrp="1"/>
          </p:cNvSpPr>
          <p:nvPr>
            <p:ph sz="quarter" idx="51" hasCustomPrompt="1"/>
          </p:nvPr>
        </p:nvSpPr>
        <p:spPr>
          <a:xfrm>
            <a:off x="457200"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5"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9"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031CF556-93FE-CA40-A2D2-5C8C2E07E536}" type="slidenum">
              <a:rPr lang="en-US" smtClean="0"/>
              <a:pPr>
                <a:defRPr/>
              </a:pPr>
              <a:t>‹nr.›</a:t>
            </a:fld>
            <a:endParaRPr lang="en-US" dirty="0"/>
          </a:p>
        </p:txBody>
      </p:sp>
      <p:cxnSp>
        <p:nvCxnSpPr>
          <p:cNvPr id="30" name="Straight Connector 29"/>
          <p:cNvCxnSpPr/>
          <p:nvPr userDrawn="1"/>
        </p:nvCxnSpPr>
        <p:spPr>
          <a:xfrm>
            <a:off x="6049963"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049963"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Text Placeholder 9"/>
          <p:cNvSpPr>
            <a:spLocks noGrp="1"/>
          </p:cNvSpPr>
          <p:nvPr>
            <p:ph type="body" sz="quarter" idx="61" hasCustomPrompt="1"/>
          </p:nvPr>
        </p:nvSpPr>
        <p:spPr>
          <a:xfrm>
            <a:off x="6049964"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39" name="Content Placeholder 2"/>
          <p:cNvSpPr>
            <a:spLocks noGrp="1"/>
          </p:cNvSpPr>
          <p:nvPr>
            <p:ph sz="quarter" idx="62" hasCustomPrompt="1"/>
          </p:nvPr>
        </p:nvSpPr>
        <p:spPr>
          <a:xfrm>
            <a:off x="6049964"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0" name="Content Placeholder 6"/>
          <p:cNvSpPr>
            <a:spLocks noGrp="1"/>
          </p:cNvSpPr>
          <p:nvPr>
            <p:ph sz="quarter" idx="63" hasCustomPrompt="1"/>
          </p:nvPr>
        </p:nvSpPr>
        <p:spPr>
          <a:xfrm>
            <a:off x="6049964"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41" name="Text Placeholder 9"/>
          <p:cNvSpPr>
            <a:spLocks noGrp="1"/>
          </p:cNvSpPr>
          <p:nvPr>
            <p:ph type="body" sz="quarter" idx="64" hasCustomPrompt="1"/>
          </p:nvPr>
        </p:nvSpPr>
        <p:spPr>
          <a:xfrm>
            <a:off x="6049964"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42" name="Content Placeholder 2"/>
          <p:cNvSpPr>
            <a:spLocks noGrp="1"/>
          </p:cNvSpPr>
          <p:nvPr>
            <p:ph sz="quarter" idx="65" hasCustomPrompt="1"/>
          </p:nvPr>
        </p:nvSpPr>
        <p:spPr>
          <a:xfrm>
            <a:off x="6049964"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3" name="Content Placeholder 6"/>
          <p:cNvSpPr>
            <a:spLocks noGrp="1"/>
          </p:cNvSpPr>
          <p:nvPr>
            <p:ph sz="quarter" idx="66" hasCustomPrompt="1"/>
          </p:nvPr>
        </p:nvSpPr>
        <p:spPr>
          <a:xfrm>
            <a:off x="6049964"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44" name="Straight Connector 43"/>
          <p:cNvCxnSpPr/>
          <p:nvPr userDrawn="1"/>
        </p:nvCxnSpPr>
        <p:spPr>
          <a:xfrm>
            <a:off x="3236911"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3236911"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6" name="Text Placeholder 9"/>
          <p:cNvSpPr>
            <a:spLocks noGrp="1"/>
          </p:cNvSpPr>
          <p:nvPr>
            <p:ph type="body" sz="quarter" idx="67" hasCustomPrompt="1"/>
          </p:nvPr>
        </p:nvSpPr>
        <p:spPr>
          <a:xfrm>
            <a:off x="3236911"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47" name="Content Placeholder 2"/>
          <p:cNvSpPr>
            <a:spLocks noGrp="1"/>
          </p:cNvSpPr>
          <p:nvPr>
            <p:ph sz="quarter" idx="68" hasCustomPrompt="1"/>
          </p:nvPr>
        </p:nvSpPr>
        <p:spPr>
          <a:xfrm>
            <a:off x="3236911"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8" name="Content Placeholder 6"/>
          <p:cNvSpPr>
            <a:spLocks noGrp="1"/>
          </p:cNvSpPr>
          <p:nvPr>
            <p:ph sz="quarter" idx="69" hasCustomPrompt="1"/>
          </p:nvPr>
        </p:nvSpPr>
        <p:spPr>
          <a:xfrm>
            <a:off x="3236911"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49" name="Text Placeholder 9"/>
          <p:cNvSpPr>
            <a:spLocks noGrp="1"/>
          </p:cNvSpPr>
          <p:nvPr>
            <p:ph type="body" sz="quarter" idx="70" hasCustomPrompt="1"/>
          </p:nvPr>
        </p:nvSpPr>
        <p:spPr>
          <a:xfrm>
            <a:off x="3236911"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50" name="Content Placeholder 2"/>
          <p:cNvSpPr>
            <a:spLocks noGrp="1"/>
          </p:cNvSpPr>
          <p:nvPr>
            <p:ph sz="quarter" idx="71" hasCustomPrompt="1"/>
          </p:nvPr>
        </p:nvSpPr>
        <p:spPr>
          <a:xfrm>
            <a:off x="3236911"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51" name="Content Placeholder 6"/>
          <p:cNvSpPr>
            <a:spLocks noGrp="1"/>
          </p:cNvSpPr>
          <p:nvPr>
            <p:ph sz="quarter" idx="72" hasCustomPrompt="1"/>
          </p:nvPr>
        </p:nvSpPr>
        <p:spPr>
          <a:xfrm>
            <a:off x="3236911"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6"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3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18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ster Text Color Background">
    <p:bg>
      <p:bgPr>
        <a:solidFill>
          <a:schemeClr val="accent1"/>
        </a:solidFill>
        <a:effectLst/>
      </p:bgPr>
    </p:bg>
    <p:spTree>
      <p:nvGrpSpPr>
        <p:cNvPr id="1" name=""/>
        <p:cNvGrpSpPr/>
        <p:nvPr/>
      </p:nvGrpSpPr>
      <p:grpSpPr>
        <a:xfrm>
          <a:off x="0" y="0"/>
          <a:ext cx="0" cy="0"/>
          <a:chOff x="0" y="0"/>
          <a:chExt cx="0" cy="0"/>
        </a:xfrm>
      </p:grpSpPr>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spcBef>
                <a:spcPts val="200"/>
              </a:spcBef>
              <a:buNone/>
              <a:defRPr sz="900" baseline="0">
                <a:solidFill>
                  <a:schemeClr val="bg1"/>
                </a:solidFill>
                <a:latin typeface="+mn-lt"/>
              </a:defRPr>
            </a:lvl1pPr>
          </a:lstStyle>
          <a:p>
            <a:pPr lvl="0"/>
            <a:r>
              <a:rPr lang="en-US" dirty="0" smtClean="0"/>
              <a:t>Slide header (Section title, etc…)</a:t>
            </a:r>
          </a:p>
        </p:txBody>
      </p:sp>
      <p:sp>
        <p:nvSpPr>
          <p:cNvPr id="4" name="Content Placeholder 3"/>
          <p:cNvSpPr>
            <a:spLocks noGrp="1"/>
          </p:cNvSpPr>
          <p:nvPr>
            <p:ph sz="quarter" idx="18" hasCustomPrompt="1"/>
          </p:nvPr>
        </p:nvSpPr>
        <p:spPr>
          <a:xfrm>
            <a:off x="457201" y="1181100"/>
            <a:ext cx="8232531" cy="4197350"/>
          </a:xfrm>
        </p:spPr>
        <p:txBody>
          <a:bodyPr/>
          <a:lstStyle>
            <a:lvl1pPr marL="342900" indent="-342900">
              <a:lnSpc>
                <a:spcPct val="150000"/>
              </a:lnSpc>
              <a:spcBef>
                <a:spcPts val="200"/>
              </a:spcBef>
              <a:spcAft>
                <a:spcPts val="200"/>
              </a:spcAft>
              <a:buFontTx/>
              <a:buBlip>
                <a:blip r:embed="rId2"/>
              </a:buBlip>
              <a:defRPr sz="1800">
                <a:solidFill>
                  <a:schemeClr val="bg1"/>
                </a:solidFill>
              </a:defRPr>
            </a:lvl1pPr>
            <a:lvl2pPr marL="685800" indent="-342900">
              <a:lnSpc>
                <a:spcPct val="150000"/>
              </a:lnSpc>
              <a:spcBef>
                <a:spcPts val="200"/>
              </a:spcBef>
              <a:spcAft>
                <a:spcPts val="200"/>
              </a:spcAft>
              <a:buFontTx/>
              <a:buBlip>
                <a:blip r:embed="rId3"/>
              </a:buBlip>
              <a:defRPr sz="1600">
                <a:solidFill>
                  <a:schemeClr val="bg1"/>
                </a:solidFill>
              </a:defRPr>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7" name="Footer Placeholder 2"/>
          <p:cNvSpPr>
            <a:spLocks noGrp="1"/>
          </p:cNvSpPr>
          <p:nvPr>
            <p:ph type="ftr" sz="quarter" idx="19"/>
          </p:nvPr>
        </p:nvSpPr>
        <p:spPr>
          <a:xfrm>
            <a:off x="228600" y="5461000"/>
            <a:ext cx="5821363" cy="84138"/>
          </a:xfrm>
        </p:spPr>
        <p:txBody>
          <a:bodyPr rIns="0" anchorCtr="0"/>
          <a:lstStyle>
            <a:lvl1pPr algn="l">
              <a:defRPr sz="900">
                <a:solidFill>
                  <a:schemeClr val="bg1"/>
                </a:solidFill>
                <a:latin typeface="+mn-lt"/>
              </a:defRPr>
            </a:lvl1pPr>
          </a:lstStyle>
          <a:p>
            <a:pPr>
              <a:defRPr/>
            </a:pPr>
            <a:endParaRPr lang="en-US" dirty="0"/>
          </a:p>
        </p:txBody>
      </p:sp>
      <p:sp>
        <p:nvSpPr>
          <p:cNvPr id="8" name="Slide Number Placeholder 3"/>
          <p:cNvSpPr>
            <a:spLocks noGrp="1"/>
          </p:cNvSpPr>
          <p:nvPr>
            <p:ph type="sldNum" sz="quarter" idx="20"/>
          </p:nvPr>
        </p:nvSpPr>
        <p:spPr>
          <a:xfrm>
            <a:off x="8686800" y="5464175"/>
            <a:ext cx="227013" cy="80963"/>
          </a:xfrm>
        </p:spPr>
        <p:txBody>
          <a:bodyPr anchorCtr="0"/>
          <a:lstStyle>
            <a:lvl1pPr algn="l">
              <a:defRPr sz="900">
                <a:solidFill>
                  <a:schemeClr val="bg1"/>
                </a:solidFill>
                <a:latin typeface="+mn-lt"/>
              </a:defRPr>
            </a:lvl1pPr>
          </a:lstStyle>
          <a:p>
            <a:pPr>
              <a:defRPr/>
            </a:pPr>
            <a:r>
              <a:rPr lang="en-US" dirty="0" smtClean="0"/>
              <a:t> </a:t>
            </a:r>
            <a:fld id="{B8DCEF2B-6BCD-3E49-817D-9FECD9B572F6}" type="slidenum">
              <a:rPr lang="en-US" smtClean="0"/>
              <a:pPr>
                <a:defRPr/>
              </a:pPr>
              <a:t>‹nr.›</a:t>
            </a:fld>
            <a:endParaRPr lang="en-US" dirty="0"/>
          </a:p>
        </p:txBody>
      </p:sp>
      <p:sp>
        <p:nvSpPr>
          <p:cNvPr id="1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chemeClr val="bg1"/>
                </a:solidFill>
              </a:defRPr>
            </a:lvl1pPr>
          </a:lstStyle>
          <a:p>
            <a:pPr lvl="0"/>
            <a:r>
              <a:rPr lang="en-US" smtClean="0"/>
              <a:t>Click to edit Master title style</a:t>
            </a:r>
            <a:endParaRPr lang="en-US" dirty="0"/>
          </a:p>
        </p:txBody>
      </p:sp>
      <p:pic>
        <p:nvPicPr>
          <p:cNvPr id="12" name="Picture 9"/>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8693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Chart Blank Background - Four Blocks 1">
    <p:spTree>
      <p:nvGrpSpPr>
        <p:cNvPr id="1" name=""/>
        <p:cNvGrpSpPr/>
        <p:nvPr/>
      </p:nvGrpSpPr>
      <p:grpSpPr>
        <a:xfrm>
          <a:off x="0" y="0"/>
          <a:ext cx="0" cy="0"/>
          <a:chOff x="0" y="0"/>
          <a:chExt cx="0" cy="0"/>
        </a:xfrm>
      </p:grpSpPr>
      <p:cxnSp>
        <p:nvCxnSpPr>
          <p:cNvPr id="21" name="Straight Connector 20"/>
          <p:cNvCxnSpPr/>
          <p:nvPr/>
        </p:nvCxnSpPr>
        <p:spPr>
          <a:xfrm>
            <a:off x="457200"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457200"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457200"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457200"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6" name="Text Placeholder 9"/>
          <p:cNvSpPr>
            <a:spLocks noGrp="1"/>
          </p:cNvSpPr>
          <p:nvPr>
            <p:ph type="body" sz="quarter" idx="50" hasCustomPrompt="1"/>
          </p:nvPr>
        </p:nvSpPr>
        <p:spPr>
          <a:xfrm>
            <a:off x="457200"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27" name="Content Placeholder 2"/>
          <p:cNvSpPr>
            <a:spLocks noGrp="1"/>
          </p:cNvSpPr>
          <p:nvPr>
            <p:ph sz="quarter" idx="51" hasCustomPrompt="1"/>
          </p:nvPr>
        </p:nvSpPr>
        <p:spPr>
          <a:xfrm>
            <a:off x="457200"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8" name="Content Placeholder 6"/>
          <p:cNvSpPr>
            <a:spLocks noGrp="1"/>
          </p:cNvSpPr>
          <p:nvPr>
            <p:ph sz="quarter" idx="52" hasCustomPrompt="1"/>
          </p:nvPr>
        </p:nvSpPr>
        <p:spPr>
          <a:xfrm>
            <a:off x="457200"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5"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9"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031CF556-93FE-CA40-A2D2-5C8C2E07E536}" type="slidenum">
              <a:rPr lang="en-US" smtClean="0"/>
              <a:pPr>
                <a:defRPr/>
              </a:pPr>
              <a:t>‹nr.›</a:t>
            </a:fld>
            <a:endParaRPr lang="en-US" dirty="0"/>
          </a:p>
        </p:txBody>
      </p:sp>
      <p:cxnSp>
        <p:nvCxnSpPr>
          <p:cNvPr id="44" name="Straight Connector 43"/>
          <p:cNvCxnSpPr/>
          <p:nvPr userDrawn="1"/>
        </p:nvCxnSpPr>
        <p:spPr>
          <a:xfrm>
            <a:off x="3236911"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3236911"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6" name="Text Placeholder 9"/>
          <p:cNvSpPr>
            <a:spLocks noGrp="1"/>
          </p:cNvSpPr>
          <p:nvPr>
            <p:ph type="body" sz="quarter" idx="67" hasCustomPrompt="1"/>
          </p:nvPr>
        </p:nvSpPr>
        <p:spPr>
          <a:xfrm>
            <a:off x="3236911"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47" name="Content Placeholder 2"/>
          <p:cNvSpPr>
            <a:spLocks noGrp="1"/>
          </p:cNvSpPr>
          <p:nvPr>
            <p:ph sz="quarter" idx="68" hasCustomPrompt="1"/>
          </p:nvPr>
        </p:nvSpPr>
        <p:spPr>
          <a:xfrm>
            <a:off x="3236911"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8" name="Content Placeholder 6"/>
          <p:cNvSpPr>
            <a:spLocks noGrp="1"/>
          </p:cNvSpPr>
          <p:nvPr>
            <p:ph sz="quarter" idx="69" hasCustomPrompt="1"/>
          </p:nvPr>
        </p:nvSpPr>
        <p:spPr>
          <a:xfrm>
            <a:off x="3236911"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49" name="Text Placeholder 9"/>
          <p:cNvSpPr>
            <a:spLocks noGrp="1"/>
          </p:cNvSpPr>
          <p:nvPr>
            <p:ph type="body" sz="quarter" idx="70" hasCustomPrompt="1"/>
          </p:nvPr>
        </p:nvSpPr>
        <p:spPr>
          <a:xfrm>
            <a:off x="3236911"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50" name="Content Placeholder 2"/>
          <p:cNvSpPr>
            <a:spLocks noGrp="1"/>
          </p:cNvSpPr>
          <p:nvPr>
            <p:ph sz="quarter" idx="71" hasCustomPrompt="1"/>
          </p:nvPr>
        </p:nvSpPr>
        <p:spPr>
          <a:xfrm>
            <a:off x="3236911"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51" name="Content Placeholder 6"/>
          <p:cNvSpPr>
            <a:spLocks noGrp="1"/>
          </p:cNvSpPr>
          <p:nvPr>
            <p:ph sz="quarter" idx="72" hasCustomPrompt="1"/>
          </p:nvPr>
        </p:nvSpPr>
        <p:spPr>
          <a:xfrm>
            <a:off x="3236911"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2" name="Content Placeholder 3"/>
          <p:cNvSpPr>
            <a:spLocks noGrp="1"/>
          </p:cNvSpPr>
          <p:nvPr>
            <p:ph sz="quarter" idx="19" hasCustomPrompt="1"/>
          </p:nvPr>
        </p:nvSpPr>
        <p:spPr>
          <a:xfrm>
            <a:off x="6051550" y="1181100"/>
            <a:ext cx="2635250" cy="4197350"/>
          </a:xfrm>
        </p:spPr>
        <p:txBody>
          <a:bodyPr/>
          <a:lstStyle>
            <a:lvl1pPr marL="342900" indent="-342900">
              <a:lnSpc>
                <a:spcPct val="150000"/>
              </a:lnSpc>
              <a:spcBef>
                <a:spcPts val="200"/>
              </a:spcBef>
              <a:spcAft>
                <a:spcPts val="200"/>
              </a:spcAft>
              <a:defRPr sz="1800"/>
            </a:lvl1pPr>
            <a:lvl2pPr marL="685800" indent="-342900">
              <a:lnSpc>
                <a:spcPct val="150000"/>
              </a:lnSpc>
              <a:spcBef>
                <a:spcPts val="200"/>
              </a:spcBef>
              <a:spcAft>
                <a:spcPts val="200"/>
              </a:spcAft>
              <a:defRPr sz="1600"/>
            </a:lvl2pPr>
            <a:lvl3pPr>
              <a:lnSpc>
                <a:spcPct val="120000"/>
              </a:lnSpc>
              <a:spcBef>
                <a:spcPts val="200"/>
              </a:spcBef>
              <a:spcAft>
                <a:spcPts val="200"/>
              </a:spcAft>
              <a:defRPr/>
            </a:lvl3pPr>
            <a:lvl4pPr>
              <a:lnSpc>
                <a:spcPct val="120000"/>
              </a:lnSpc>
              <a:spcBef>
                <a:spcPts val="200"/>
              </a:spcBef>
              <a:spcAft>
                <a:spcPts val="200"/>
              </a:spcAft>
              <a:defRPr/>
            </a:lvl4pPr>
            <a:lvl5pPr>
              <a:lnSpc>
                <a:spcPct val="120000"/>
              </a:lnSpc>
              <a:spcBef>
                <a:spcPts val="200"/>
              </a:spcBef>
              <a:spcAft>
                <a:spcPts val="200"/>
              </a:spcAft>
              <a:defRPr/>
            </a:lvl5pPr>
          </a:lstStyle>
          <a:p>
            <a:pPr lvl="0"/>
            <a:r>
              <a:rPr lang="en-US" dirty="0" smtClean="0"/>
              <a:t>First level</a:t>
            </a:r>
          </a:p>
          <a:p>
            <a:pPr lvl="1"/>
            <a:r>
              <a:rPr lang="en-US" dirty="0" smtClean="0"/>
              <a:t>Second level</a:t>
            </a:r>
          </a:p>
        </p:txBody>
      </p:sp>
      <p:sp>
        <p:nvSpPr>
          <p:cNvPr id="30"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33"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6765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hart Blank Background - Four Blocks 1">
    <p:spTree>
      <p:nvGrpSpPr>
        <p:cNvPr id="1" name=""/>
        <p:cNvGrpSpPr/>
        <p:nvPr/>
      </p:nvGrpSpPr>
      <p:grpSpPr>
        <a:xfrm>
          <a:off x="0" y="0"/>
          <a:ext cx="0" cy="0"/>
          <a:chOff x="0" y="0"/>
          <a:chExt cx="0" cy="0"/>
        </a:xfrm>
      </p:grpSpPr>
      <p:cxnSp>
        <p:nvCxnSpPr>
          <p:cNvPr id="21" name="Straight Connector 20"/>
          <p:cNvCxnSpPr/>
          <p:nvPr/>
        </p:nvCxnSpPr>
        <p:spPr>
          <a:xfrm>
            <a:off x="457200"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6" hasCustomPrompt="1"/>
          </p:nvPr>
        </p:nvSpPr>
        <p:spPr>
          <a:xfrm>
            <a:off x="228603" y="168672"/>
            <a:ext cx="5821363" cy="83344"/>
          </a:xfrm>
        </p:spPr>
        <p:txBody>
          <a:bodyPr anchor="ctr">
            <a:noAutofit/>
          </a:bodyPr>
          <a:lstStyle>
            <a:lvl1pPr marL="0" indent="0" algn="l">
              <a:lnSpc>
                <a:spcPct val="120000"/>
              </a:lnSpc>
              <a:spcBef>
                <a:spcPts val="200"/>
              </a:spcBef>
              <a:spcAft>
                <a:spcPts val="200"/>
              </a:spcAft>
              <a:buNone/>
              <a:defRPr sz="900">
                <a:solidFill>
                  <a:schemeClr val="bg1">
                    <a:lumMod val="50000"/>
                  </a:schemeClr>
                </a:solidFill>
                <a:latin typeface="+mn-lt"/>
              </a:defRPr>
            </a:lvl1pPr>
          </a:lstStyle>
          <a:p>
            <a:pPr lvl="0"/>
            <a:r>
              <a:rPr lang="en-US" dirty="0" smtClean="0"/>
              <a:t>Slide header (Section title, etc…)</a:t>
            </a:r>
          </a:p>
        </p:txBody>
      </p:sp>
      <p:sp>
        <p:nvSpPr>
          <p:cNvPr id="17" name="Text Placeholder 9"/>
          <p:cNvSpPr>
            <a:spLocks noGrp="1"/>
          </p:cNvSpPr>
          <p:nvPr>
            <p:ph type="body" sz="quarter" idx="47" hasCustomPrompt="1"/>
          </p:nvPr>
        </p:nvSpPr>
        <p:spPr>
          <a:xfrm>
            <a:off x="457200"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18" name="Content Placeholder 2"/>
          <p:cNvSpPr>
            <a:spLocks noGrp="1"/>
          </p:cNvSpPr>
          <p:nvPr>
            <p:ph sz="quarter" idx="48" hasCustomPrompt="1"/>
          </p:nvPr>
        </p:nvSpPr>
        <p:spPr>
          <a:xfrm>
            <a:off x="457200"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19" name="Content Placeholder 6"/>
          <p:cNvSpPr>
            <a:spLocks noGrp="1"/>
          </p:cNvSpPr>
          <p:nvPr>
            <p:ph sz="quarter" idx="49" hasCustomPrompt="1"/>
          </p:nvPr>
        </p:nvSpPr>
        <p:spPr>
          <a:xfrm>
            <a:off x="457200"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6" name="Text Placeholder 9"/>
          <p:cNvSpPr>
            <a:spLocks noGrp="1"/>
          </p:cNvSpPr>
          <p:nvPr>
            <p:ph type="body" sz="quarter" idx="50" hasCustomPrompt="1"/>
          </p:nvPr>
        </p:nvSpPr>
        <p:spPr>
          <a:xfrm>
            <a:off x="457200"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27" name="Content Placeholder 2"/>
          <p:cNvSpPr>
            <a:spLocks noGrp="1"/>
          </p:cNvSpPr>
          <p:nvPr>
            <p:ph sz="quarter" idx="51" hasCustomPrompt="1"/>
          </p:nvPr>
        </p:nvSpPr>
        <p:spPr>
          <a:xfrm>
            <a:off x="457200"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28" name="Content Placeholder 6"/>
          <p:cNvSpPr>
            <a:spLocks noGrp="1"/>
          </p:cNvSpPr>
          <p:nvPr>
            <p:ph sz="quarter" idx="52" hasCustomPrompt="1"/>
          </p:nvPr>
        </p:nvSpPr>
        <p:spPr>
          <a:xfrm>
            <a:off x="457200"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25" name="Footer Placeholder 2"/>
          <p:cNvSpPr>
            <a:spLocks noGrp="1"/>
          </p:cNvSpPr>
          <p:nvPr>
            <p:ph type="ftr" sz="quarter" idx="59"/>
          </p:nvPr>
        </p:nvSpPr>
        <p:spPr>
          <a:xfrm>
            <a:off x="228600" y="5461000"/>
            <a:ext cx="5821363" cy="84138"/>
          </a:xfrm>
        </p:spPr>
        <p:txBody>
          <a:bodyPr rIns="0" anchorCtr="0"/>
          <a:lstStyle>
            <a:lvl1pPr marL="0" algn="l">
              <a:lnSpc>
                <a:spcPct val="120000"/>
              </a:lnSpc>
              <a:spcBef>
                <a:spcPts val="200"/>
              </a:spcBef>
              <a:spcAft>
                <a:spcPts val="200"/>
              </a:spcAft>
              <a:defRPr sz="900">
                <a:solidFill>
                  <a:schemeClr val="bg1">
                    <a:lumMod val="50000"/>
                  </a:schemeClr>
                </a:solidFill>
              </a:defRPr>
            </a:lvl1pPr>
          </a:lstStyle>
          <a:p>
            <a:pPr>
              <a:defRPr/>
            </a:pPr>
            <a:endParaRPr lang="en-US" dirty="0"/>
          </a:p>
        </p:txBody>
      </p:sp>
      <p:sp>
        <p:nvSpPr>
          <p:cNvPr id="29" name="Slide Number Placeholder 3"/>
          <p:cNvSpPr>
            <a:spLocks noGrp="1"/>
          </p:cNvSpPr>
          <p:nvPr>
            <p:ph type="sldNum" sz="quarter" idx="60"/>
          </p:nvPr>
        </p:nvSpPr>
        <p:spPr>
          <a:xfrm>
            <a:off x="8686800" y="5464175"/>
            <a:ext cx="227013" cy="80963"/>
          </a:xfrm>
        </p:spPr>
        <p:txBody>
          <a:bodyPr anchorCtr="0"/>
          <a:lstStyle>
            <a:lvl1pPr marL="0" algn="l">
              <a:lnSpc>
                <a:spcPct val="120000"/>
              </a:lnSpc>
              <a:spcBef>
                <a:spcPts val="200"/>
              </a:spcBef>
              <a:spcAft>
                <a:spcPts val="200"/>
              </a:spcAft>
              <a:defRPr sz="900">
                <a:solidFill>
                  <a:schemeClr val="bg1">
                    <a:lumMod val="50000"/>
                  </a:schemeClr>
                </a:solidFill>
              </a:defRPr>
            </a:lvl1pPr>
          </a:lstStyle>
          <a:p>
            <a:pPr>
              <a:defRPr/>
            </a:pPr>
            <a:r>
              <a:rPr lang="en-US" dirty="0" smtClean="0"/>
              <a:t> </a:t>
            </a:r>
            <a:fld id="{031CF556-93FE-CA40-A2D2-5C8C2E07E536}" type="slidenum">
              <a:rPr lang="en-US" smtClean="0"/>
              <a:pPr>
                <a:defRPr/>
              </a:pPr>
              <a:t>‹nr.›</a:t>
            </a:fld>
            <a:endParaRPr lang="en-US" dirty="0"/>
          </a:p>
        </p:txBody>
      </p:sp>
      <p:cxnSp>
        <p:nvCxnSpPr>
          <p:cNvPr id="30" name="Straight Connector 29"/>
          <p:cNvCxnSpPr/>
          <p:nvPr userDrawn="1"/>
        </p:nvCxnSpPr>
        <p:spPr>
          <a:xfrm>
            <a:off x="6049963"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049963"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Text Placeholder 9"/>
          <p:cNvSpPr>
            <a:spLocks noGrp="1"/>
          </p:cNvSpPr>
          <p:nvPr>
            <p:ph type="body" sz="quarter" idx="61" hasCustomPrompt="1"/>
          </p:nvPr>
        </p:nvSpPr>
        <p:spPr>
          <a:xfrm>
            <a:off x="6049964"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39" name="Content Placeholder 2"/>
          <p:cNvSpPr>
            <a:spLocks noGrp="1"/>
          </p:cNvSpPr>
          <p:nvPr>
            <p:ph sz="quarter" idx="62" hasCustomPrompt="1"/>
          </p:nvPr>
        </p:nvSpPr>
        <p:spPr>
          <a:xfrm>
            <a:off x="6049964"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0" name="Content Placeholder 6"/>
          <p:cNvSpPr>
            <a:spLocks noGrp="1"/>
          </p:cNvSpPr>
          <p:nvPr>
            <p:ph sz="quarter" idx="63" hasCustomPrompt="1"/>
          </p:nvPr>
        </p:nvSpPr>
        <p:spPr>
          <a:xfrm>
            <a:off x="6049964"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41" name="Text Placeholder 9"/>
          <p:cNvSpPr>
            <a:spLocks noGrp="1"/>
          </p:cNvSpPr>
          <p:nvPr>
            <p:ph type="body" sz="quarter" idx="64" hasCustomPrompt="1"/>
          </p:nvPr>
        </p:nvSpPr>
        <p:spPr>
          <a:xfrm>
            <a:off x="6049964"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42" name="Content Placeholder 2"/>
          <p:cNvSpPr>
            <a:spLocks noGrp="1"/>
          </p:cNvSpPr>
          <p:nvPr>
            <p:ph sz="quarter" idx="65" hasCustomPrompt="1"/>
          </p:nvPr>
        </p:nvSpPr>
        <p:spPr>
          <a:xfrm>
            <a:off x="6049964"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3" name="Content Placeholder 6"/>
          <p:cNvSpPr>
            <a:spLocks noGrp="1"/>
          </p:cNvSpPr>
          <p:nvPr>
            <p:ph sz="quarter" idx="66" hasCustomPrompt="1"/>
          </p:nvPr>
        </p:nvSpPr>
        <p:spPr>
          <a:xfrm>
            <a:off x="6049964"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cxnSp>
        <p:nvCxnSpPr>
          <p:cNvPr id="44" name="Straight Connector 43"/>
          <p:cNvCxnSpPr/>
          <p:nvPr userDrawn="1"/>
        </p:nvCxnSpPr>
        <p:spPr>
          <a:xfrm>
            <a:off x="3236911" y="1582738"/>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3236911" y="3771900"/>
            <a:ext cx="2636837" cy="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6" name="Text Placeholder 9"/>
          <p:cNvSpPr>
            <a:spLocks noGrp="1"/>
          </p:cNvSpPr>
          <p:nvPr>
            <p:ph type="body" sz="quarter" idx="67" hasCustomPrompt="1"/>
          </p:nvPr>
        </p:nvSpPr>
        <p:spPr>
          <a:xfrm>
            <a:off x="3236911" y="1181100"/>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47" name="Content Placeholder 2"/>
          <p:cNvSpPr>
            <a:spLocks noGrp="1"/>
          </p:cNvSpPr>
          <p:nvPr>
            <p:ph sz="quarter" idx="68" hasCustomPrompt="1"/>
          </p:nvPr>
        </p:nvSpPr>
        <p:spPr>
          <a:xfrm>
            <a:off x="3236911" y="3059113"/>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48" name="Content Placeholder 6"/>
          <p:cNvSpPr>
            <a:spLocks noGrp="1"/>
          </p:cNvSpPr>
          <p:nvPr>
            <p:ph sz="quarter" idx="69" hasCustomPrompt="1"/>
          </p:nvPr>
        </p:nvSpPr>
        <p:spPr>
          <a:xfrm>
            <a:off x="3236911" y="1714500"/>
            <a:ext cx="2636836" cy="1346199"/>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49" name="Text Placeholder 9"/>
          <p:cNvSpPr>
            <a:spLocks noGrp="1"/>
          </p:cNvSpPr>
          <p:nvPr>
            <p:ph type="body" sz="quarter" idx="70" hasCustomPrompt="1"/>
          </p:nvPr>
        </p:nvSpPr>
        <p:spPr>
          <a:xfrm>
            <a:off x="3236911" y="3367087"/>
            <a:ext cx="2636836" cy="269875"/>
          </a:xfrm>
          <a:noFill/>
        </p:spPr>
        <p:txBody>
          <a:bodyPr anchor="b">
            <a:noAutofit/>
          </a:bodyPr>
          <a:lstStyle>
            <a:lvl1pPr marL="0" indent="0" algn="l">
              <a:lnSpc>
                <a:spcPct val="120000"/>
              </a:lnSpc>
              <a:spcBef>
                <a:spcPts val="200"/>
              </a:spcBef>
              <a:spcAft>
                <a:spcPts val="200"/>
              </a:spcAft>
              <a:buNone/>
              <a:defRPr lang="en-US" sz="1600" b="1" i="0" kern="1200" baseline="0" dirty="0" smtClean="0">
                <a:solidFill>
                  <a:schemeClr val="tx1"/>
                </a:solidFill>
                <a:latin typeface="+mn-lt"/>
                <a:ea typeface="+mn-ea"/>
                <a:cs typeface="+mn-cs"/>
              </a:defRPr>
            </a:lvl1pPr>
          </a:lstStyle>
          <a:p>
            <a:pPr lvl="0"/>
            <a:r>
              <a:rPr lang="en-US" dirty="0" smtClean="0"/>
              <a:t>Object title</a:t>
            </a:r>
          </a:p>
        </p:txBody>
      </p:sp>
      <p:sp>
        <p:nvSpPr>
          <p:cNvPr id="50" name="Content Placeholder 2"/>
          <p:cNvSpPr>
            <a:spLocks noGrp="1"/>
          </p:cNvSpPr>
          <p:nvPr>
            <p:ph sz="quarter" idx="71" hasCustomPrompt="1"/>
          </p:nvPr>
        </p:nvSpPr>
        <p:spPr>
          <a:xfrm>
            <a:off x="3236911" y="5245100"/>
            <a:ext cx="2636836" cy="133350"/>
          </a:xfrm>
          <a:noFill/>
        </p:spPr>
        <p:txBody>
          <a:bodyPr>
            <a:noAutofit/>
          </a:bodyPr>
          <a:lstStyle>
            <a:lvl1pPr marL="0" indent="0" algn="l">
              <a:lnSpc>
                <a:spcPct val="120000"/>
              </a:lnSpc>
              <a:spcBef>
                <a:spcPts val="200"/>
              </a:spcBef>
              <a:spcAft>
                <a:spcPts val="200"/>
              </a:spcAft>
              <a:buNone/>
              <a:defRPr sz="800" i="0">
                <a:solidFill>
                  <a:schemeClr val="tx1">
                    <a:lumMod val="50000"/>
                    <a:lumOff val="50000"/>
                  </a:schemeClr>
                </a:solidFill>
              </a:defRPr>
            </a:lvl1pPr>
          </a:lstStyle>
          <a:p>
            <a:pPr lvl="0"/>
            <a:r>
              <a:rPr lang="en-US" dirty="0" smtClean="0"/>
              <a:t>Source</a:t>
            </a:r>
          </a:p>
        </p:txBody>
      </p:sp>
      <p:sp>
        <p:nvSpPr>
          <p:cNvPr id="51" name="Content Placeholder 6"/>
          <p:cNvSpPr>
            <a:spLocks noGrp="1"/>
          </p:cNvSpPr>
          <p:nvPr>
            <p:ph sz="quarter" idx="72" hasCustomPrompt="1"/>
          </p:nvPr>
        </p:nvSpPr>
        <p:spPr>
          <a:xfrm>
            <a:off x="3236911" y="3900488"/>
            <a:ext cx="2636836" cy="1344612"/>
          </a:xfrm>
          <a:noFill/>
        </p:spPr>
        <p:txBody>
          <a:bodyPr>
            <a:normAutofit/>
          </a:bodyPr>
          <a:lstStyle>
            <a:lvl1pPr marL="0" marR="0" indent="0" algn="l" defTabSz="914192" rtl="0" eaLnBrk="1" fontAlgn="auto" latinLnBrk="0" hangingPunct="1">
              <a:lnSpc>
                <a:spcPct val="120000"/>
              </a:lnSpc>
              <a:spcBef>
                <a:spcPts val="200"/>
              </a:spcBef>
              <a:spcAft>
                <a:spcPts val="200"/>
              </a:spcAft>
              <a:buClr>
                <a:schemeClr val="accent1"/>
              </a:buClr>
              <a:buSzPct val="70000"/>
              <a:buFontTx/>
              <a:buNone/>
              <a:tabLst/>
              <a:defRPr sz="1200" i="0">
                <a:solidFill>
                  <a:schemeClr val="tx1"/>
                </a:solidFill>
              </a:defRPr>
            </a:lvl1pPr>
            <a:lvl2pPr>
              <a:defRPr sz="1100">
                <a:solidFill>
                  <a:srgbClr val="58595B"/>
                </a:solidFill>
              </a:defRPr>
            </a:lvl2pPr>
            <a:lvl3pPr>
              <a:defRPr sz="1100">
                <a:solidFill>
                  <a:srgbClr val="58595B"/>
                </a:solidFill>
              </a:defRPr>
            </a:lvl3pPr>
            <a:lvl4pPr>
              <a:defRPr sz="1100">
                <a:solidFill>
                  <a:srgbClr val="58595B"/>
                </a:solidFill>
              </a:defRPr>
            </a:lvl4pPr>
            <a:lvl5pPr>
              <a:defRPr sz="1100">
                <a:solidFill>
                  <a:srgbClr val="58595B"/>
                </a:solidFill>
              </a:defRPr>
            </a:lvl5pPr>
          </a:lstStyle>
          <a:p>
            <a:pPr lvl="0"/>
            <a:r>
              <a:rPr lang="en-US" dirty="0" smtClean="0"/>
              <a:t>Click on the icons to setup objects</a:t>
            </a:r>
          </a:p>
        </p:txBody>
      </p:sp>
      <p:sp>
        <p:nvSpPr>
          <p:cNvPr id="32"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3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5998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4 Squares Objects">
    <p:spTree>
      <p:nvGrpSpPr>
        <p:cNvPr id="1" name=""/>
        <p:cNvGrpSpPr/>
        <p:nvPr/>
      </p:nvGrpSpPr>
      <p:grpSpPr>
        <a:xfrm>
          <a:off x="0" y="0"/>
          <a:ext cx="0" cy="0"/>
          <a:chOff x="0" y="0"/>
          <a:chExt cx="0" cy="0"/>
        </a:xfrm>
      </p:grpSpPr>
      <p:sp>
        <p:nvSpPr>
          <p:cNvPr id="30" name="Content Placeholder 6"/>
          <p:cNvSpPr>
            <a:spLocks noGrp="1"/>
          </p:cNvSpPr>
          <p:nvPr>
            <p:ph sz="quarter" idx="44" hasCustomPrompt="1"/>
          </p:nvPr>
        </p:nvSpPr>
        <p:spPr>
          <a:xfrm>
            <a:off x="458790" y="1180447"/>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24" name="Text Placeholder 11"/>
          <p:cNvSpPr>
            <a:spLocks noGrp="1"/>
          </p:cNvSpPr>
          <p:nvPr>
            <p:ph type="body" sz="quarter" idx="15" hasCustomPrompt="1"/>
          </p:nvPr>
        </p:nvSpPr>
        <p:spPr>
          <a:xfrm>
            <a:off x="228601" y="168672"/>
            <a:ext cx="5821363" cy="83344"/>
          </a:xfrm>
        </p:spPr>
        <p:txBody>
          <a:bodyPr anchor="ctr">
            <a:noAutofit/>
          </a:bodyPr>
          <a:lstStyle>
            <a:lvl1pPr marL="0" indent="0">
              <a:spcBef>
                <a:spcPts val="200"/>
              </a:spcBef>
              <a:buNone/>
              <a:defRPr sz="900">
                <a:solidFill>
                  <a:schemeClr val="bg1">
                    <a:lumMod val="50000"/>
                  </a:schemeClr>
                </a:solidFill>
                <a:latin typeface="+mn-lt"/>
              </a:defRPr>
            </a:lvl1pPr>
          </a:lstStyle>
          <a:p>
            <a:pPr lvl="0"/>
            <a:r>
              <a:rPr lang="en-US" dirty="0" smtClean="0"/>
              <a:t>Slide header (Section title, etc…)</a:t>
            </a:r>
          </a:p>
        </p:txBody>
      </p:sp>
      <p:sp>
        <p:nvSpPr>
          <p:cNvPr id="34" name="Content Placeholder 6"/>
          <p:cNvSpPr>
            <a:spLocks noGrp="1"/>
          </p:cNvSpPr>
          <p:nvPr>
            <p:ph sz="quarter" idx="45" hasCustomPrompt="1"/>
          </p:nvPr>
        </p:nvSpPr>
        <p:spPr>
          <a:xfrm>
            <a:off x="458790" y="1851425"/>
            <a:ext cx="1238126" cy="53644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35" name="Content Placeholder 6"/>
          <p:cNvSpPr>
            <a:spLocks noGrp="1"/>
          </p:cNvSpPr>
          <p:nvPr>
            <p:ph sz="quarter" idx="46" hasCustomPrompt="1"/>
          </p:nvPr>
        </p:nvSpPr>
        <p:spPr>
          <a:xfrm>
            <a:off x="458790" y="2522487"/>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36" name="Content Placeholder 6"/>
          <p:cNvSpPr>
            <a:spLocks noGrp="1"/>
          </p:cNvSpPr>
          <p:nvPr>
            <p:ph sz="quarter" idx="47" hasCustomPrompt="1"/>
          </p:nvPr>
        </p:nvSpPr>
        <p:spPr>
          <a:xfrm>
            <a:off x="458790" y="3193465"/>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37" name="Content Placeholder 6"/>
          <p:cNvSpPr>
            <a:spLocks noGrp="1"/>
          </p:cNvSpPr>
          <p:nvPr>
            <p:ph sz="quarter" idx="48" hasCustomPrompt="1"/>
          </p:nvPr>
        </p:nvSpPr>
        <p:spPr>
          <a:xfrm>
            <a:off x="458790" y="3864384"/>
            <a:ext cx="1238126" cy="53696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38" name="Content Placeholder 6"/>
          <p:cNvSpPr>
            <a:spLocks noGrp="1"/>
          </p:cNvSpPr>
          <p:nvPr>
            <p:ph sz="quarter" idx="49" hasCustomPrompt="1"/>
          </p:nvPr>
        </p:nvSpPr>
        <p:spPr>
          <a:xfrm>
            <a:off x="458790" y="4535363"/>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39" name="Content Placeholder 6"/>
          <p:cNvSpPr>
            <a:spLocks noGrp="1"/>
          </p:cNvSpPr>
          <p:nvPr>
            <p:ph sz="quarter" idx="50" hasCustomPrompt="1"/>
          </p:nvPr>
        </p:nvSpPr>
        <p:spPr>
          <a:xfrm>
            <a:off x="1854333" y="1180447"/>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0" name="Content Placeholder 6"/>
          <p:cNvSpPr>
            <a:spLocks noGrp="1"/>
          </p:cNvSpPr>
          <p:nvPr>
            <p:ph sz="quarter" idx="51" hasCustomPrompt="1"/>
          </p:nvPr>
        </p:nvSpPr>
        <p:spPr>
          <a:xfrm>
            <a:off x="1854333" y="1851425"/>
            <a:ext cx="1238126" cy="53644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1" name="Content Placeholder 6"/>
          <p:cNvSpPr>
            <a:spLocks noGrp="1"/>
          </p:cNvSpPr>
          <p:nvPr>
            <p:ph sz="quarter" idx="52" hasCustomPrompt="1"/>
          </p:nvPr>
        </p:nvSpPr>
        <p:spPr>
          <a:xfrm>
            <a:off x="1854333" y="2522487"/>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2" name="Content Placeholder 6"/>
          <p:cNvSpPr>
            <a:spLocks noGrp="1"/>
          </p:cNvSpPr>
          <p:nvPr>
            <p:ph sz="quarter" idx="53" hasCustomPrompt="1"/>
          </p:nvPr>
        </p:nvSpPr>
        <p:spPr>
          <a:xfrm>
            <a:off x="1854333" y="3193465"/>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3" name="Content Placeholder 6"/>
          <p:cNvSpPr>
            <a:spLocks noGrp="1"/>
          </p:cNvSpPr>
          <p:nvPr>
            <p:ph sz="quarter" idx="54" hasCustomPrompt="1"/>
          </p:nvPr>
        </p:nvSpPr>
        <p:spPr>
          <a:xfrm>
            <a:off x="1854333" y="3864384"/>
            <a:ext cx="1238126" cy="53696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4" name="Content Placeholder 6"/>
          <p:cNvSpPr>
            <a:spLocks noGrp="1"/>
          </p:cNvSpPr>
          <p:nvPr>
            <p:ph sz="quarter" idx="55" hasCustomPrompt="1"/>
          </p:nvPr>
        </p:nvSpPr>
        <p:spPr>
          <a:xfrm>
            <a:off x="1854333" y="4535363"/>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5" name="Content Placeholder 6"/>
          <p:cNvSpPr>
            <a:spLocks noGrp="1"/>
          </p:cNvSpPr>
          <p:nvPr>
            <p:ph sz="quarter" idx="56" hasCustomPrompt="1"/>
          </p:nvPr>
        </p:nvSpPr>
        <p:spPr>
          <a:xfrm>
            <a:off x="3252658" y="1180447"/>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6" name="Content Placeholder 6"/>
          <p:cNvSpPr>
            <a:spLocks noGrp="1"/>
          </p:cNvSpPr>
          <p:nvPr>
            <p:ph sz="quarter" idx="57" hasCustomPrompt="1"/>
          </p:nvPr>
        </p:nvSpPr>
        <p:spPr>
          <a:xfrm>
            <a:off x="3252658" y="1851425"/>
            <a:ext cx="1238126" cy="53644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7" name="Content Placeholder 6"/>
          <p:cNvSpPr>
            <a:spLocks noGrp="1"/>
          </p:cNvSpPr>
          <p:nvPr>
            <p:ph sz="quarter" idx="58" hasCustomPrompt="1"/>
          </p:nvPr>
        </p:nvSpPr>
        <p:spPr>
          <a:xfrm>
            <a:off x="3252658" y="2522487"/>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8" name="Content Placeholder 6"/>
          <p:cNvSpPr>
            <a:spLocks noGrp="1"/>
          </p:cNvSpPr>
          <p:nvPr>
            <p:ph sz="quarter" idx="59" hasCustomPrompt="1"/>
          </p:nvPr>
        </p:nvSpPr>
        <p:spPr>
          <a:xfrm>
            <a:off x="3252658" y="3193465"/>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9" name="Content Placeholder 6"/>
          <p:cNvSpPr>
            <a:spLocks noGrp="1"/>
          </p:cNvSpPr>
          <p:nvPr>
            <p:ph sz="quarter" idx="60" hasCustomPrompt="1"/>
          </p:nvPr>
        </p:nvSpPr>
        <p:spPr>
          <a:xfrm>
            <a:off x="3252658" y="3864384"/>
            <a:ext cx="1238126" cy="53696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0" name="Content Placeholder 6"/>
          <p:cNvSpPr>
            <a:spLocks noGrp="1"/>
          </p:cNvSpPr>
          <p:nvPr>
            <p:ph sz="quarter" idx="61" hasCustomPrompt="1"/>
          </p:nvPr>
        </p:nvSpPr>
        <p:spPr>
          <a:xfrm>
            <a:off x="3252658" y="4535363"/>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1" name="Content Placeholder 6"/>
          <p:cNvSpPr>
            <a:spLocks noGrp="1"/>
          </p:cNvSpPr>
          <p:nvPr>
            <p:ph sz="quarter" idx="62" hasCustomPrompt="1"/>
          </p:nvPr>
        </p:nvSpPr>
        <p:spPr>
          <a:xfrm>
            <a:off x="4648200" y="1180447"/>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2" name="Content Placeholder 6"/>
          <p:cNvSpPr>
            <a:spLocks noGrp="1"/>
          </p:cNvSpPr>
          <p:nvPr>
            <p:ph sz="quarter" idx="63" hasCustomPrompt="1"/>
          </p:nvPr>
        </p:nvSpPr>
        <p:spPr>
          <a:xfrm>
            <a:off x="4648200" y="1851425"/>
            <a:ext cx="1238126" cy="53644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3" name="Content Placeholder 6"/>
          <p:cNvSpPr>
            <a:spLocks noGrp="1"/>
          </p:cNvSpPr>
          <p:nvPr>
            <p:ph sz="quarter" idx="64" hasCustomPrompt="1"/>
          </p:nvPr>
        </p:nvSpPr>
        <p:spPr>
          <a:xfrm>
            <a:off x="4648200" y="2522487"/>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4" name="Content Placeholder 6"/>
          <p:cNvSpPr>
            <a:spLocks noGrp="1"/>
          </p:cNvSpPr>
          <p:nvPr>
            <p:ph sz="quarter" idx="65" hasCustomPrompt="1"/>
          </p:nvPr>
        </p:nvSpPr>
        <p:spPr>
          <a:xfrm>
            <a:off x="4648200" y="3193465"/>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5" name="Content Placeholder 6"/>
          <p:cNvSpPr>
            <a:spLocks noGrp="1"/>
          </p:cNvSpPr>
          <p:nvPr>
            <p:ph sz="quarter" idx="66" hasCustomPrompt="1"/>
          </p:nvPr>
        </p:nvSpPr>
        <p:spPr>
          <a:xfrm>
            <a:off x="4648200" y="3864384"/>
            <a:ext cx="1238126" cy="53696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6" name="Content Placeholder 6"/>
          <p:cNvSpPr>
            <a:spLocks noGrp="1"/>
          </p:cNvSpPr>
          <p:nvPr>
            <p:ph sz="quarter" idx="67" hasCustomPrompt="1"/>
          </p:nvPr>
        </p:nvSpPr>
        <p:spPr>
          <a:xfrm>
            <a:off x="4648200" y="4535363"/>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7" name="Content Placeholder 6"/>
          <p:cNvSpPr>
            <a:spLocks noGrp="1"/>
          </p:cNvSpPr>
          <p:nvPr>
            <p:ph sz="quarter" idx="68" hasCustomPrompt="1"/>
          </p:nvPr>
        </p:nvSpPr>
        <p:spPr>
          <a:xfrm>
            <a:off x="6049097" y="1180445"/>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8" name="Content Placeholder 6"/>
          <p:cNvSpPr>
            <a:spLocks noGrp="1"/>
          </p:cNvSpPr>
          <p:nvPr>
            <p:ph sz="quarter" idx="69" hasCustomPrompt="1"/>
          </p:nvPr>
        </p:nvSpPr>
        <p:spPr>
          <a:xfrm>
            <a:off x="6049097" y="1851423"/>
            <a:ext cx="1238126" cy="53644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9" name="Content Placeholder 6"/>
          <p:cNvSpPr>
            <a:spLocks noGrp="1"/>
          </p:cNvSpPr>
          <p:nvPr>
            <p:ph sz="quarter" idx="70" hasCustomPrompt="1"/>
          </p:nvPr>
        </p:nvSpPr>
        <p:spPr>
          <a:xfrm>
            <a:off x="6049097" y="2522485"/>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0" name="Content Placeholder 6"/>
          <p:cNvSpPr>
            <a:spLocks noGrp="1"/>
          </p:cNvSpPr>
          <p:nvPr>
            <p:ph sz="quarter" idx="71" hasCustomPrompt="1"/>
          </p:nvPr>
        </p:nvSpPr>
        <p:spPr>
          <a:xfrm>
            <a:off x="6049097" y="3193464"/>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1" name="Content Placeholder 6"/>
          <p:cNvSpPr>
            <a:spLocks noGrp="1"/>
          </p:cNvSpPr>
          <p:nvPr>
            <p:ph sz="quarter" idx="72" hasCustomPrompt="1"/>
          </p:nvPr>
        </p:nvSpPr>
        <p:spPr>
          <a:xfrm>
            <a:off x="6049097" y="3864383"/>
            <a:ext cx="1238126" cy="53696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2" name="Content Placeholder 6"/>
          <p:cNvSpPr>
            <a:spLocks noGrp="1"/>
          </p:cNvSpPr>
          <p:nvPr>
            <p:ph sz="quarter" idx="73" hasCustomPrompt="1"/>
          </p:nvPr>
        </p:nvSpPr>
        <p:spPr>
          <a:xfrm>
            <a:off x="6049097" y="4535361"/>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3" name="Content Placeholder 6"/>
          <p:cNvSpPr>
            <a:spLocks noGrp="1"/>
          </p:cNvSpPr>
          <p:nvPr>
            <p:ph sz="quarter" idx="74" hasCustomPrompt="1"/>
          </p:nvPr>
        </p:nvSpPr>
        <p:spPr>
          <a:xfrm>
            <a:off x="7444640" y="1180445"/>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4" name="Content Placeholder 6"/>
          <p:cNvSpPr>
            <a:spLocks noGrp="1"/>
          </p:cNvSpPr>
          <p:nvPr>
            <p:ph sz="quarter" idx="75" hasCustomPrompt="1"/>
          </p:nvPr>
        </p:nvSpPr>
        <p:spPr>
          <a:xfrm>
            <a:off x="7444640" y="1851423"/>
            <a:ext cx="1238126" cy="53644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5" name="Content Placeholder 6"/>
          <p:cNvSpPr>
            <a:spLocks noGrp="1"/>
          </p:cNvSpPr>
          <p:nvPr>
            <p:ph sz="quarter" idx="76" hasCustomPrompt="1"/>
          </p:nvPr>
        </p:nvSpPr>
        <p:spPr>
          <a:xfrm>
            <a:off x="7444640" y="2522485"/>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6" name="Content Placeholder 6"/>
          <p:cNvSpPr>
            <a:spLocks noGrp="1"/>
          </p:cNvSpPr>
          <p:nvPr>
            <p:ph sz="quarter" idx="77" hasCustomPrompt="1"/>
          </p:nvPr>
        </p:nvSpPr>
        <p:spPr>
          <a:xfrm>
            <a:off x="7444640" y="3193464"/>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7" name="Content Placeholder 6"/>
          <p:cNvSpPr>
            <a:spLocks noGrp="1"/>
          </p:cNvSpPr>
          <p:nvPr>
            <p:ph sz="quarter" idx="78" hasCustomPrompt="1"/>
          </p:nvPr>
        </p:nvSpPr>
        <p:spPr>
          <a:xfrm>
            <a:off x="7444640" y="3864383"/>
            <a:ext cx="1238126" cy="536960"/>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8" name="Content Placeholder 6"/>
          <p:cNvSpPr>
            <a:spLocks noGrp="1"/>
          </p:cNvSpPr>
          <p:nvPr>
            <p:ph sz="quarter" idx="79" hasCustomPrompt="1"/>
          </p:nvPr>
        </p:nvSpPr>
        <p:spPr>
          <a:xfrm>
            <a:off x="7444640" y="4535361"/>
            <a:ext cx="1238126" cy="538023"/>
          </a:xfrm>
          <a:solidFill>
            <a:schemeClr val="bg1"/>
          </a:solid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rgbClr val="262626"/>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72" name="Footer Placeholder 2"/>
          <p:cNvSpPr>
            <a:spLocks noGrp="1"/>
          </p:cNvSpPr>
          <p:nvPr>
            <p:ph type="ftr" sz="quarter" idx="80"/>
          </p:nvPr>
        </p:nvSpPr>
        <p:spPr>
          <a:xfrm>
            <a:off x="228600" y="5461000"/>
            <a:ext cx="5821363" cy="84138"/>
          </a:xfrm>
        </p:spPr>
        <p:txBody>
          <a:bodyPr rIns="0" anchorCtr="0"/>
          <a:lstStyle>
            <a:lvl1pPr>
              <a:defRPr sz="900">
                <a:solidFill>
                  <a:schemeClr val="bg1">
                    <a:lumMod val="50000"/>
                  </a:schemeClr>
                </a:solidFill>
              </a:defRPr>
            </a:lvl1pPr>
          </a:lstStyle>
          <a:p>
            <a:pPr>
              <a:defRPr/>
            </a:pPr>
            <a:endParaRPr lang="en-US" dirty="0"/>
          </a:p>
        </p:txBody>
      </p:sp>
      <p:sp>
        <p:nvSpPr>
          <p:cNvPr id="73" name="Slide Number Placeholder 3"/>
          <p:cNvSpPr>
            <a:spLocks noGrp="1"/>
          </p:cNvSpPr>
          <p:nvPr>
            <p:ph type="sldNum" sz="quarter" idx="81"/>
          </p:nvPr>
        </p:nvSpPr>
        <p:spPr>
          <a:xfrm>
            <a:off x="8686800" y="5464175"/>
            <a:ext cx="227013" cy="80963"/>
          </a:xfrm>
        </p:spPr>
        <p:txBody>
          <a:bodyPr anchorCtr="0"/>
          <a:lstStyle>
            <a:lvl1pPr>
              <a:defRPr sz="900">
                <a:solidFill>
                  <a:schemeClr val="bg1">
                    <a:lumMod val="50000"/>
                  </a:schemeClr>
                </a:solidFill>
              </a:defRPr>
            </a:lvl1pPr>
          </a:lstStyle>
          <a:p>
            <a:pPr>
              <a:defRPr/>
            </a:pPr>
            <a:r>
              <a:rPr lang="en-US" dirty="0"/>
              <a:t> </a:t>
            </a:r>
            <a:fld id="{2B941B39-977F-9643-AD1E-63B61C91AFAF}" type="slidenum">
              <a:rPr lang="en-US"/>
              <a:pPr>
                <a:defRPr/>
              </a:pPr>
              <a:t>‹nr.›</a:t>
            </a:fld>
            <a:endParaRPr lang="en-US" dirty="0"/>
          </a:p>
        </p:txBody>
      </p:sp>
      <p:sp>
        <p:nvSpPr>
          <p:cNvPr id="74"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pic>
        <p:nvPicPr>
          <p:cNvPr id="75"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03402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4 Squares Objects">
    <p:bg>
      <p:bgPr>
        <a:solidFill>
          <a:schemeClr val="accent1"/>
        </a:solidFill>
        <a:effectLst/>
      </p:bgPr>
    </p:bg>
    <p:spTree>
      <p:nvGrpSpPr>
        <p:cNvPr id="1" name=""/>
        <p:cNvGrpSpPr/>
        <p:nvPr/>
      </p:nvGrpSpPr>
      <p:grpSpPr>
        <a:xfrm>
          <a:off x="0" y="0"/>
          <a:ext cx="0" cy="0"/>
          <a:chOff x="0" y="0"/>
          <a:chExt cx="0" cy="0"/>
        </a:xfrm>
      </p:grpSpPr>
      <p:sp>
        <p:nvSpPr>
          <p:cNvPr id="30" name="Content Placeholder 6"/>
          <p:cNvSpPr>
            <a:spLocks noGrp="1"/>
          </p:cNvSpPr>
          <p:nvPr>
            <p:ph sz="quarter" idx="44" hasCustomPrompt="1"/>
          </p:nvPr>
        </p:nvSpPr>
        <p:spPr>
          <a:xfrm>
            <a:off x="458790" y="1180447"/>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24" name="Text Placeholder 11"/>
          <p:cNvSpPr>
            <a:spLocks noGrp="1"/>
          </p:cNvSpPr>
          <p:nvPr>
            <p:ph type="body" sz="quarter" idx="15" hasCustomPrompt="1"/>
          </p:nvPr>
        </p:nvSpPr>
        <p:spPr>
          <a:xfrm>
            <a:off x="228601" y="168672"/>
            <a:ext cx="5821363" cy="83344"/>
          </a:xfrm>
        </p:spPr>
        <p:txBody>
          <a:bodyPr anchor="ctr">
            <a:noAutofit/>
          </a:bodyPr>
          <a:lstStyle>
            <a:lvl1pPr marL="0" indent="0">
              <a:spcBef>
                <a:spcPts val="200"/>
              </a:spcBef>
              <a:buNone/>
              <a:defRPr sz="900">
                <a:solidFill>
                  <a:schemeClr val="bg1"/>
                </a:solidFill>
                <a:latin typeface="+mn-lt"/>
              </a:defRPr>
            </a:lvl1pPr>
          </a:lstStyle>
          <a:p>
            <a:pPr lvl="0"/>
            <a:r>
              <a:rPr lang="en-US" dirty="0" smtClean="0"/>
              <a:t>Slide header (Section title, etc…)</a:t>
            </a:r>
          </a:p>
        </p:txBody>
      </p:sp>
      <p:sp>
        <p:nvSpPr>
          <p:cNvPr id="34" name="Content Placeholder 6"/>
          <p:cNvSpPr>
            <a:spLocks noGrp="1"/>
          </p:cNvSpPr>
          <p:nvPr>
            <p:ph sz="quarter" idx="45" hasCustomPrompt="1"/>
          </p:nvPr>
        </p:nvSpPr>
        <p:spPr>
          <a:xfrm>
            <a:off x="458790" y="1851425"/>
            <a:ext cx="1238126" cy="53644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35" name="Content Placeholder 6"/>
          <p:cNvSpPr>
            <a:spLocks noGrp="1"/>
          </p:cNvSpPr>
          <p:nvPr>
            <p:ph sz="quarter" idx="46" hasCustomPrompt="1"/>
          </p:nvPr>
        </p:nvSpPr>
        <p:spPr>
          <a:xfrm>
            <a:off x="458790" y="2522487"/>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36" name="Content Placeholder 6"/>
          <p:cNvSpPr>
            <a:spLocks noGrp="1"/>
          </p:cNvSpPr>
          <p:nvPr>
            <p:ph sz="quarter" idx="47" hasCustomPrompt="1"/>
          </p:nvPr>
        </p:nvSpPr>
        <p:spPr>
          <a:xfrm>
            <a:off x="458790" y="3193465"/>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37" name="Content Placeholder 6"/>
          <p:cNvSpPr>
            <a:spLocks noGrp="1"/>
          </p:cNvSpPr>
          <p:nvPr>
            <p:ph sz="quarter" idx="48" hasCustomPrompt="1"/>
          </p:nvPr>
        </p:nvSpPr>
        <p:spPr>
          <a:xfrm>
            <a:off x="458790" y="3864384"/>
            <a:ext cx="1238126" cy="53696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38" name="Content Placeholder 6"/>
          <p:cNvSpPr>
            <a:spLocks noGrp="1"/>
          </p:cNvSpPr>
          <p:nvPr>
            <p:ph sz="quarter" idx="49" hasCustomPrompt="1"/>
          </p:nvPr>
        </p:nvSpPr>
        <p:spPr>
          <a:xfrm>
            <a:off x="458790" y="4535363"/>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39" name="Content Placeholder 6"/>
          <p:cNvSpPr>
            <a:spLocks noGrp="1"/>
          </p:cNvSpPr>
          <p:nvPr>
            <p:ph sz="quarter" idx="50" hasCustomPrompt="1"/>
          </p:nvPr>
        </p:nvSpPr>
        <p:spPr>
          <a:xfrm>
            <a:off x="1854333" y="1180447"/>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0" name="Content Placeholder 6"/>
          <p:cNvSpPr>
            <a:spLocks noGrp="1"/>
          </p:cNvSpPr>
          <p:nvPr>
            <p:ph sz="quarter" idx="51" hasCustomPrompt="1"/>
          </p:nvPr>
        </p:nvSpPr>
        <p:spPr>
          <a:xfrm>
            <a:off x="1854333" y="1851425"/>
            <a:ext cx="1238126" cy="53644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1" name="Content Placeholder 6"/>
          <p:cNvSpPr>
            <a:spLocks noGrp="1"/>
          </p:cNvSpPr>
          <p:nvPr>
            <p:ph sz="quarter" idx="52" hasCustomPrompt="1"/>
          </p:nvPr>
        </p:nvSpPr>
        <p:spPr>
          <a:xfrm>
            <a:off x="1854333" y="2522487"/>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2" name="Content Placeholder 6"/>
          <p:cNvSpPr>
            <a:spLocks noGrp="1"/>
          </p:cNvSpPr>
          <p:nvPr>
            <p:ph sz="quarter" idx="53" hasCustomPrompt="1"/>
          </p:nvPr>
        </p:nvSpPr>
        <p:spPr>
          <a:xfrm>
            <a:off x="1854333" y="3193465"/>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3" name="Content Placeholder 6"/>
          <p:cNvSpPr>
            <a:spLocks noGrp="1"/>
          </p:cNvSpPr>
          <p:nvPr>
            <p:ph sz="quarter" idx="54" hasCustomPrompt="1"/>
          </p:nvPr>
        </p:nvSpPr>
        <p:spPr>
          <a:xfrm>
            <a:off x="1854333" y="3864384"/>
            <a:ext cx="1238126" cy="53696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4" name="Content Placeholder 6"/>
          <p:cNvSpPr>
            <a:spLocks noGrp="1"/>
          </p:cNvSpPr>
          <p:nvPr>
            <p:ph sz="quarter" idx="55" hasCustomPrompt="1"/>
          </p:nvPr>
        </p:nvSpPr>
        <p:spPr>
          <a:xfrm>
            <a:off x="1854333" y="4535363"/>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5" name="Content Placeholder 6"/>
          <p:cNvSpPr>
            <a:spLocks noGrp="1"/>
          </p:cNvSpPr>
          <p:nvPr>
            <p:ph sz="quarter" idx="56" hasCustomPrompt="1"/>
          </p:nvPr>
        </p:nvSpPr>
        <p:spPr>
          <a:xfrm>
            <a:off x="3252658" y="1180447"/>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6" name="Content Placeholder 6"/>
          <p:cNvSpPr>
            <a:spLocks noGrp="1"/>
          </p:cNvSpPr>
          <p:nvPr>
            <p:ph sz="quarter" idx="57" hasCustomPrompt="1"/>
          </p:nvPr>
        </p:nvSpPr>
        <p:spPr>
          <a:xfrm>
            <a:off x="3252658" y="1851425"/>
            <a:ext cx="1238126" cy="53644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7" name="Content Placeholder 6"/>
          <p:cNvSpPr>
            <a:spLocks noGrp="1"/>
          </p:cNvSpPr>
          <p:nvPr>
            <p:ph sz="quarter" idx="58" hasCustomPrompt="1"/>
          </p:nvPr>
        </p:nvSpPr>
        <p:spPr>
          <a:xfrm>
            <a:off x="3252658" y="2522487"/>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8" name="Content Placeholder 6"/>
          <p:cNvSpPr>
            <a:spLocks noGrp="1"/>
          </p:cNvSpPr>
          <p:nvPr>
            <p:ph sz="quarter" idx="59" hasCustomPrompt="1"/>
          </p:nvPr>
        </p:nvSpPr>
        <p:spPr>
          <a:xfrm>
            <a:off x="3252658" y="3193465"/>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49" name="Content Placeholder 6"/>
          <p:cNvSpPr>
            <a:spLocks noGrp="1"/>
          </p:cNvSpPr>
          <p:nvPr>
            <p:ph sz="quarter" idx="60" hasCustomPrompt="1"/>
          </p:nvPr>
        </p:nvSpPr>
        <p:spPr>
          <a:xfrm>
            <a:off x="3252658" y="3864384"/>
            <a:ext cx="1238126" cy="53696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0" name="Content Placeholder 6"/>
          <p:cNvSpPr>
            <a:spLocks noGrp="1"/>
          </p:cNvSpPr>
          <p:nvPr>
            <p:ph sz="quarter" idx="61" hasCustomPrompt="1"/>
          </p:nvPr>
        </p:nvSpPr>
        <p:spPr>
          <a:xfrm>
            <a:off x="3252658" y="4535363"/>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1" name="Content Placeholder 6"/>
          <p:cNvSpPr>
            <a:spLocks noGrp="1"/>
          </p:cNvSpPr>
          <p:nvPr>
            <p:ph sz="quarter" idx="62" hasCustomPrompt="1"/>
          </p:nvPr>
        </p:nvSpPr>
        <p:spPr>
          <a:xfrm>
            <a:off x="4648200" y="1180447"/>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2" name="Content Placeholder 6"/>
          <p:cNvSpPr>
            <a:spLocks noGrp="1"/>
          </p:cNvSpPr>
          <p:nvPr>
            <p:ph sz="quarter" idx="63" hasCustomPrompt="1"/>
          </p:nvPr>
        </p:nvSpPr>
        <p:spPr>
          <a:xfrm>
            <a:off x="4648200" y="1851425"/>
            <a:ext cx="1238126" cy="53644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3" name="Content Placeholder 6"/>
          <p:cNvSpPr>
            <a:spLocks noGrp="1"/>
          </p:cNvSpPr>
          <p:nvPr>
            <p:ph sz="quarter" idx="64" hasCustomPrompt="1"/>
          </p:nvPr>
        </p:nvSpPr>
        <p:spPr>
          <a:xfrm>
            <a:off x="4648200" y="2522487"/>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4" name="Content Placeholder 6"/>
          <p:cNvSpPr>
            <a:spLocks noGrp="1"/>
          </p:cNvSpPr>
          <p:nvPr>
            <p:ph sz="quarter" idx="65" hasCustomPrompt="1"/>
          </p:nvPr>
        </p:nvSpPr>
        <p:spPr>
          <a:xfrm>
            <a:off x="4648200" y="3193465"/>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5" name="Content Placeholder 6"/>
          <p:cNvSpPr>
            <a:spLocks noGrp="1"/>
          </p:cNvSpPr>
          <p:nvPr>
            <p:ph sz="quarter" idx="66" hasCustomPrompt="1"/>
          </p:nvPr>
        </p:nvSpPr>
        <p:spPr>
          <a:xfrm>
            <a:off x="4648200" y="3864384"/>
            <a:ext cx="1238126" cy="53696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6" name="Content Placeholder 6"/>
          <p:cNvSpPr>
            <a:spLocks noGrp="1"/>
          </p:cNvSpPr>
          <p:nvPr>
            <p:ph sz="quarter" idx="67" hasCustomPrompt="1"/>
          </p:nvPr>
        </p:nvSpPr>
        <p:spPr>
          <a:xfrm>
            <a:off x="4648200" y="4535363"/>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7" name="Content Placeholder 6"/>
          <p:cNvSpPr>
            <a:spLocks noGrp="1"/>
          </p:cNvSpPr>
          <p:nvPr>
            <p:ph sz="quarter" idx="68" hasCustomPrompt="1"/>
          </p:nvPr>
        </p:nvSpPr>
        <p:spPr>
          <a:xfrm>
            <a:off x="6049097" y="1180445"/>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8" name="Content Placeholder 6"/>
          <p:cNvSpPr>
            <a:spLocks noGrp="1"/>
          </p:cNvSpPr>
          <p:nvPr>
            <p:ph sz="quarter" idx="69" hasCustomPrompt="1"/>
          </p:nvPr>
        </p:nvSpPr>
        <p:spPr>
          <a:xfrm>
            <a:off x="6049097" y="1851423"/>
            <a:ext cx="1238126" cy="53644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59" name="Content Placeholder 6"/>
          <p:cNvSpPr>
            <a:spLocks noGrp="1"/>
          </p:cNvSpPr>
          <p:nvPr>
            <p:ph sz="quarter" idx="70" hasCustomPrompt="1"/>
          </p:nvPr>
        </p:nvSpPr>
        <p:spPr>
          <a:xfrm>
            <a:off x="6049097" y="2522485"/>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0" name="Content Placeholder 6"/>
          <p:cNvSpPr>
            <a:spLocks noGrp="1"/>
          </p:cNvSpPr>
          <p:nvPr>
            <p:ph sz="quarter" idx="71" hasCustomPrompt="1"/>
          </p:nvPr>
        </p:nvSpPr>
        <p:spPr>
          <a:xfrm>
            <a:off x="6049097" y="3193464"/>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1" name="Content Placeholder 6"/>
          <p:cNvSpPr>
            <a:spLocks noGrp="1"/>
          </p:cNvSpPr>
          <p:nvPr>
            <p:ph sz="quarter" idx="72" hasCustomPrompt="1"/>
          </p:nvPr>
        </p:nvSpPr>
        <p:spPr>
          <a:xfrm>
            <a:off x="6049097" y="3864383"/>
            <a:ext cx="1238126" cy="53696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2" name="Content Placeholder 6"/>
          <p:cNvSpPr>
            <a:spLocks noGrp="1"/>
          </p:cNvSpPr>
          <p:nvPr>
            <p:ph sz="quarter" idx="73" hasCustomPrompt="1"/>
          </p:nvPr>
        </p:nvSpPr>
        <p:spPr>
          <a:xfrm>
            <a:off x="6049097" y="4535361"/>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3" name="Content Placeholder 6"/>
          <p:cNvSpPr>
            <a:spLocks noGrp="1"/>
          </p:cNvSpPr>
          <p:nvPr>
            <p:ph sz="quarter" idx="74" hasCustomPrompt="1"/>
          </p:nvPr>
        </p:nvSpPr>
        <p:spPr>
          <a:xfrm>
            <a:off x="7444640" y="1180445"/>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4" name="Content Placeholder 6"/>
          <p:cNvSpPr>
            <a:spLocks noGrp="1"/>
          </p:cNvSpPr>
          <p:nvPr>
            <p:ph sz="quarter" idx="75" hasCustomPrompt="1"/>
          </p:nvPr>
        </p:nvSpPr>
        <p:spPr>
          <a:xfrm>
            <a:off x="7444640" y="1851423"/>
            <a:ext cx="1238126" cy="53644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5" name="Content Placeholder 6"/>
          <p:cNvSpPr>
            <a:spLocks noGrp="1"/>
          </p:cNvSpPr>
          <p:nvPr>
            <p:ph sz="quarter" idx="76" hasCustomPrompt="1"/>
          </p:nvPr>
        </p:nvSpPr>
        <p:spPr>
          <a:xfrm>
            <a:off x="7444640" y="2522485"/>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6" name="Content Placeholder 6"/>
          <p:cNvSpPr>
            <a:spLocks noGrp="1"/>
          </p:cNvSpPr>
          <p:nvPr>
            <p:ph sz="quarter" idx="77" hasCustomPrompt="1"/>
          </p:nvPr>
        </p:nvSpPr>
        <p:spPr>
          <a:xfrm>
            <a:off x="7444640" y="3193464"/>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7" name="Content Placeholder 6"/>
          <p:cNvSpPr>
            <a:spLocks noGrp="1"/>
          </p:cNvSpPr>
          <p:nvPr>
            <p:ph sz="quarter" idx="78" hasCustomPrompt="1"/>
          </p:nvPr>
        </p:nvSpPr>
        <p:spPr>
          <a:xfrm>
            <a:off x="7444640" y="3864383"/>
            <a:ext cx="1238126" cy="536960"/>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68" name="Content Placeholder 6"/>
          <p:cNvSpPr>
            <a:spLocks noGrp="1"/>
          </p:cNvSpPr>
          <p:nvPr>
            <p:ph sz="quarter" idx="79" hasCustomPrompt="1"/>
          </p:nvPr>
        </p:nvSpPr>
        <p:spPr>
          <a:xfrm>
            <a:off x="7444640" y="4535361"/>
            <a:ext cx="1238126" cy="538023"/>
          </a:xfrm>
          <a:noFill/>
        </p:spPr>
        <p:txBody>
          <a:bodyPr>
            <a:noAutofit/>
          </a:bodyPr>
          <a:lstStyle>
            <a:lvl1pPr marL="0" marR="0" indent="0" algn="l" defTabSz="810433" rtl="0" eaLnBrk="1" fontAlgn="auto" latinLnBrk="0" hangingPunct="1">
              <a:lnSpc>
                <a:spcPct val="114000"/>
              </a:lnSpc>
              <a:spcBef>
                <a:spcPts val="177"/>
              </a:spcBef>
              <a:spcAft>
                <a:spcPts val="177"/>
              </a:spcAft>
              <a:buClr>
                <a:schemeClr val="accent1"/>
              </a:buClr>
              <a:buSzPct val="70000"/>
              <a:buFontTx/>
              <a:buNone/>
              <a:tabLst/>
              <a:defRPr sz="1200" baseline="0">
                <a:solidFill>
                  <a:schemeClr val="bg1"/>
                </a:solidFill>
              </a:defRPr>
            </a:lvl1pPr>
            <a:lvl2pPr>
              <a:lnSpc>
                <a:spcPct val="114000"/>
              </a:lnSpc>
              <a:spcBef>
                <a:spcPts val="177"/>
              </a:spcBef>
              <a:spcAft>
                <a:spcPts val="177"/>
              </a:spcAft>
              <a:defRPr sz="900">
                <a:solidFill>
                  <a:srgbClr val="58595B"/>
                </a:solidFill>
              </a:defRPr>
            </a:lvl2pPr>
            <a:lvl3pPr>
              <a:lnSpc>
                <a:spcPct val="114000"/>
              </a:lnSpc>
              <a:spcBef>
                <a:spcPts val="177"/>
              </a:spcBef>
              <a:spcAft>
                <a:spcPts val="177"/>
              </a:spcAft>
              <a:defRPr sz="900">
                <a:solidFill>
                  <a:srgbClr val="58595B"/>
                </a:solidFill>
              </a:defRPr>
            </a:lvl3pPr>
            <a:lvl4pPr>
              <a:lnSpc>
                <a:spcPct val="114000"/>
              </a:lnSpc>
              <a:spcBef>
                <a:spcPts val="177"/>
              </a:spcBef>
              <a:spcAft>
                <a:spcPts val="177"/>
              </a:spcAft>
              <a:defRPr sz="800">
                <a:solidFill>
                  <a:srgbClr val="58595B"/>
                </a:solidFill>
              </a:defRPr>
            </a:lvl4pPr>
            <a:lvl5pPr>
              <a:lnSpc>
                <a:spcPct val="114000"/>
              </a:lnSpc>
              <a:spcBef>
                <a:spcPts val="177"/>
              </a:spcBef>
              <a:spcAft>
                <a:spcPts val="177"/>
              </a:spcAft>
              <a:defRPr sz="800">
                <a:solidFill>
                  <a:srgbClr val="58595B"/>
                </a:solidFill>
              </a:defRPr>
            </a:lvl5pPr>
          </a:lstStyle>
          <a:p>
            <a:pPr lvl="0"/>
            <a:r>
              <a:rPr lang="en-US" dirty="0" smtClean="0"/>
              <a:t>Click to add objects</a:t>
            </a:r>
          </a:p>
        </p:txBody>
      </p:sp>
      <p:sp>
        <p:nvSpPr>
          <p:cNvPr id="72" name="Footer Placeholder 2"/>
          <p:cNvSpPr>
            <a:spLocks noGrp="1"/>
          </p:cNvSpPr>
          <p:nvPr>
            <p:ph type="ftr" sz="quarter" idx="80"/>
          </p:nvPr>
        </p:nvSpPr>
        <p:spPr>
          <a:xfrm>
            <a:off x="228600" y="5461000"/>
            <a:ext cx="5821363" cy="84138"/>
          </a:xfrm>
        </p:spPr>
        <p:txBody>
          <a:bodyPr rIns="0" anchorCtr="0"/>
          <a:lstStyle>
            <a:lvl1pPr>
              <a:defRPr sz="900">
                <a:solidFill>
                  <a:schemeClr val="bg1"/>
                </a:solidFill>
              </a:defRPr>
            </a:lvl1pPr>
          </a:lstStyle>
          <a:p>
            <a:pPr>
              <a:defRPr/>
            </a:pPr>
            <a:endParaRPr lang="en-US" dirty="0"/>
          </a:p>
        </p:txBody>
      </p:sp>
      <p:sp>
        <p:nvSpPr>
          <p:cNvPr id="73" name="Slide Number Placeholder 3"/>
          <p:cNvSpPr>
            <a:spLocks noGrp="1"/>
          </p:cNvSpPr>
          <p:nvPr>
            <p:ph type="sldNum" sz="quarter" idx="81"/>
          </p:nvPr>
        </p:nvSpPr>
        <p:spPr>
          <a:xfrm>
            <a:off x="8686800" y="5464175"/>
            <a:ext cx="227013" cy="80963"/>
          </a:xfrm>
        </p:spPr>
        <p:txBody>
          <a:bodyPr anchorCtr="0"/>
          <a:lstStyle>
            <a:lvl1pPr>
              <a:defRPr sz="900">
                <a:solidFill>
                  <a:schemeClr val="bg1"/>
                </a:solidFill>
              </a:defRPr>
            </a:lvl1pPr>
          </a:lstStyle>
          <a:p>
            <a:pPr>
              <a:defRPr/>
            </a:pPr>
            <a:r>
              <a:rPr lang="en-US" dirty="0" smtClean="0"/>
              <a:t> </a:t>
            </a:r>
            <a:fld id="{96D748B4-0132-6743-AB3E-DBCF4A3D6E97}" type="slidenum">
              <a:rPr lang="en-US" smtClean="0"/>
              <a:pPr>
                <a:defRPr/>
              </a:pPr>
              <a:t>‹nr.›</a:t>
            </a:fld>
            <a:endParaRPr lang="en-US" dirty="0"/>
          </a:p>
        </p:txBody>
      </p:sp>
      <p:sp>
        <p:nvSpPr>
          <p:cNvPr id="74"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chemeClr val="bg1"/>
                </a:solidFill>
              </a:defRPr>
            </a:lvl1pPr>
          </a:lstStyle>
          <a:p>
            <a:pPr lvl="0"/>
            <a:r>
              <a:rPr lang="en-US" smtClean="0"/>
              <a:t>Click to edit Master title style</a:t>
            </a:r>
            <a:endParaRPr lang="en-US" dirty="0"/>
          </a:p>
        </p:txBody>
      </p:sp>
      <p:pic>
        <p:nvPicPr>
          <p:cNvPr id="75" name="Picture 9"/>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8054138" y="169863"/>
            <a:ext cx="85416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49597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1"/>
            <a:ext cx="9143999" cy="6852805"/>
          </a:xfrm>
          <a:prstGeom prst="rect">
            <a:avLst/>
          </a:prstGeom>
        </p:spPr>
      </p:pic>
      <p:grpSp>
        <p:nvGrpSpPr>
          <p:cNvPr id="6" name="Group 5"/>
          <p:cNvGrpSpPr/>
          <p:nvPr userDrawn="1"/>
        </p:nvGrpSpPr>
        <p:grpSpPr>
          <a:xfrm>
            <a:off x="3622089" y="4762500"/>
            <a:ext cx="5521911" cy="628650"/>
            <a:chOff x="3622089" y="4762500"/>
            <a:chExt cx="5521911" cy="628650"/>
          </a:xfrm>
        </p:grpSpPr>
        <p:sp>
          <p:nvSpPr>
            <p:cNvPr id="15" name="Rectangle 14"/>
            <p:cNvSpPr/>
            <p:nvPr userDrawn="1"/>
          </p:nvSpPr>
          <p:spPr>
            <a:xfrm>
              <a:off x="3622089" y="4762500"/>
              <a:ext cx="5521911" cy="62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0433" fontAlgn="auto">
                <a:spcBef>
                  <a:spcPts val="0"/>
                </a:spcBef>
                <a:spcAft>
                  <a:spcPts val="0"/>
                </a:spcAft>
                <a:defRPr/>
              </a:pPr>
              <a:endParaRPr lang="en-US" sz="1400" dirty="0"/>
            </a:p>
          </p:txBody>
        </p:sp>
        <p:grpSp>
          <p:nvGrpSpPr>
            <p:cNvPr id="18" name="Group 17"/>
            <p:cNvGrpSpPr/>
            <p:nvPr userDrawn="1"/>
          </p:nvGrpSpPr>
          <p:grpSpPr>
            <a:xfrm>
              <a:off x="3856721" y="4918349"/>
              <a:ext cx="5134545" cy="226400"/>
              <a:chOff x="3803405" y="4962885"/>
              <a:chExt cx="5156445" cy="227365"/>
            </a:xfrm>
          </p:grpSpPr>
          <p:sp>
            <p:nvSpPr>
              <p:cNvPr id="20" name="TextBox 11"/>
              <p:cNvSpPr txBox="1">
                <a:spLocks noChangeArrowheads="1"/>
              </p:cNvSpPr>
              <p:nvPr userDrawn="1"/>
            </p:nvSpPr>
            <p:spPr bwMode="auto">
              <a:xfrm>
                <a:off x="7050885" y="5043401"/>
                <a:ext cx="826470" cy="1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a:defRPr sz="1600">
                    <a:solidFill>
                      <a:schemeClr val="tx1"/>
                    </a:solidFill>
                    <a:latin typeface="Verdana" charset="0"/>
                    <a:ea typeface="ＭＳ Ｐゴシック" charset="0"/>
                    <a:cs typeface="ＭＳ Ｐゴシック" charset="0"/>
                  </a:defRPr>
                </a:lvl1pPr>
                <a:lvl2pPr marL="742950" indent="-285750" defTabSz="912813">
                  <a:defRPr sz="1600">
                    <a:solidFill>
                      <a:schemeClr val="tx1"/>
                    </a:solidFill>
                    <a:latin typeface="Verdana" charset="0"/>
                    <a:ea typeface="ＭＳ Ｐゴシック" charset="0"/>
                  </a:defRPr>
                </a:lvl2pPr>
                <a:lvl3pPr marL="1143000" indent="-228600" defTabSz="912813">
                  <a:defRPr sz="1600">
                    <a:solidFill>
                      <a:schemeClr val="tx1"/>
                    </a:solidFill>
                    <a:latin typeface="Verdana" charset="0"/>
                    <a:ea typeface="ＭＳ Ｐゴシック" charset="0"/>
                  </a:defRPr>
                </a:lvl3pPr>
                <a:lvl4pPr marL="1600200" indent="-228600" defTabSz="912813">
                  <a:defRPr sz="1600">
                    <a:solidFill>
                      <a:schemeClr val="tx1"/>
                    </a:solidFill>
                    <a:latin typeface="Verdana" charset="0"/>
                    <a:ea typeface="ＭＳ Ｐゴシック" charset="0"/>
                  </a:defRPr>
                </a:lvl4pPr>
                <a:lvl5pPr marL="2057400" indent="-228600" defTabSz="912813">
                  <a:defRPr sz="1600">
                    <a:solidFill>
                      <a:schemeClr val="tx1"/>
                    </a:solidFill>
                    <a:latin typeface="Verdana" charset="0"/>
                    <a:ea typeface="ＭＳ Ｐゴシック" charset="0"/>
                  </a:defRPr>
                </a:lvl5pPr>
                <a:lvl6pPr marL="2514600" indent="-228600" defTabSz="912813" fontAlgn="base">
                  <a:spcBef>
                    <a:spcPct val="0"/>
                  </a:spcBef>
                  <a:spcAft>
                    <a:spcPct val="0"/>
                  </a:spcAft>
                  <a:defRPr sz="1600">
                    <a:solidFill>
                      <a:schemeClr val="tx1"/>
                    </a:solidFill>
                    <a:latin typeface="Verdana" charset="0"/>
                    <a:ea typeface="ＭＳ Ｐゴシック" charset="0"/>
                  </a:defRPr>
                </a:lvl6pPr>
                <a:lvl7pPr marL="2971800" indent="-228600" defTabSz="912813" fontAlgn="base">
                  <a:spcBef>
                    <a:spcPct val="0"/>
                  </a:spcBef>
                  <a:spcAft>
                    <a:spcPct val="0"/>
                  </a:spcAft>
                  <a:defRPr sz="1600">
                    <a:solidFill>
                      <a:schemeClr val="tx1"/>
                    </a:solidFill>
                    <a:latin typeface="Verdana" charset="0"/>
                    <a:ea typeface="ＭＳ Ｐゴシック" charset="0"/>
                  </a:defRPr>
                </a:lvl7pPr>
                <a:lvl8pPr marL="3429000" indent="-228600" defTabSz="912813" fontAlgn="base">
                  <a:spcBef>
                    <a:spcPct val="0"/>
                  </a:spcBef>
                  <a:spcAft>
                    <a:spcPct val="0"/>
                  </a:spcAft>
                  <a:defRPr sz="1600">
                    <a:solidFill>
                      <a:schemeClr val="tx1"/>
                    </a:solidFill>
                    <a:latin typeface="Verdana" charset="0"/>
                    <a:ea typeface="ＭＳ Ｐゴシック" charset="0"/>
                  </a:defRPr>
                </a:lvl8pPr>
                <a:lvl9pPr marL="3886200" indent="-228600" defTabSz="912813" fontAlgn="base">
                  <a:spcBef>
                    <a:spcPct val="0"/>
                  </a:spcBef>
                  <a:spcAft>
                    <a:spcPct val="0"/>
                  </a:spcAft>
                  <a:defRPr sz="1600">
                    <a:solidFill>
                      <a:schemeClr val="tx1"/>
                    </a:solidFill>
                    <a:latin typeface="Verdana" charset="0"/>
                    <a:ea typeface="ＭＳ Ｐゴシック" charset="0"/>
                  </a:defRPr>
                </a:lvl9pPr>
              </a:lstStyle>
              <a:p>
                <a:pPr algn="l">
                  <a:defRPr/>
                </a:pPr>
                <a:r>
                  <a:rPr lang="en-US" sz="900" b="0" dirty="0" smtClean="0">
                    <a:solidFill>
                      <a:schemeClr val="bg1"/>
                    </a:solidFill>
                    <a:latin typeface="+mn-lt"/>
                    <a:cs typeface="Purista-Medium"/>
                  </a:rPr>
                  <a:t>SWEDEN</a:t>
                </a:r>
              </a:p>
            </p:txBody>
          </p:sp>
          <p:sp>
            <p:nvSpPr>
              <p:cNvPr id="21" name="TextBox 11"/>
              <p:cNvSpPr txBox="1">
                <a:spLocks noChangeArrowheads="1"/>
              </p:cNvSpPr>
              <p:nvPr userDrawn="1"/>
            </p:nvSpPr>
            <p:spPr bwMode="auto">
              <a:xfrm>
                <a:off x="5968392" y="5043401"/>
                <a:ext cx="826470" cy="1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a:defRPr sz="1600">
                    <a:solidFill>
                      <a:schemeClr val="tx1"/>
                    </a:solidFill>
                    <a:latin typeface="Verdana" charset="0"/>
                    <a:ea typeface="ＭＳ Ｐゴシック" charset="0"/>
                    <a:cs typeface="ＭＳ Ｐゴシック" charset="0"/>
                  </a:defRPr>
                </a:lvl1pPr>
                <a:lvl2pPr marL="742950" indent="-285750" defTabSz="912813">
                  <a:defRPr sz="1600">
                    <a:solidFill>
                      <a:schemeClr val="tx1"/>
                    </a:solidFill>
                    <a:latin typeface="Verdana" charset="0"/>
                    <a:ea typeface="ＭＳ Ｐゴシック" charset="0"/>
                  </a:defRPr>
                </a:lvl2pPr>
                <a:lvl3pPr marL="1143000" indent="-228600" defTabSz="912813">
                  <a:defRPr sz="1600">
                    <a:solidFill>
                      <a:schemeClr val="tx1"/>
                    </a:solidFill>
                    <a:latin typeface="Verdana" charset="0"/>
                    <a:ea typeface="ＭＳ Ｐゴシック" charset="0"/>
                  </a:defRPr>
                </a:lvl3pPr>
                <a:lvl4pPr marL="1600200" indent="-228600" defTabSz="912813">
                  <a:defRPr sz="1600">
                    <a:solidFill>
                      <a:schemeClr val="tx1"/>
                    </a:solidFill>
                    <a:latin typeface="Verdana" charset="0"/>
                    <a:ea typeface="ＭＳ Ｐゴシック" charset="0"/>
                  </a:defRPr>
                </a:lvl4pPr>
                <a:lvl5pPr marL="2057400" indent="-228600" defTabSz="912813">
                  <a:defRPr sz="1600">
                    <a:solidFill>
                      <a:schemeClr val="tx1"/>
                    </a:solidFill>
                    <a:latin typeface="Verdana" charset="0"/>
                    <a:ea typeface="ＭＳ Ｐゴシック" charset="0"/>
                  </a:defRPr>
                </a:lvl5pPr>
                <a:lvl6pPr marL="2514600" indent="-228600" defTabSz="912813" fontAlgn="base">
                  <a:spcBef>
                    <a:spcPct val="0"/>
                  </a:spcBef>
                  <a:spcAft>
                    <a:spcPct val="0"/>
                  </a:spcAft>
                  <a:defRPr sz="1600">
                    <a:solidFill>
                      <a:schemeClr val="tx1"/>
                    </a:solidFill>
                    <a:latin typeface="Verdana" charset="0"/>
                    <a:ea typeface="ＭＳ Ｐゴシック" charset="0"/>
                  </a:defRPr>
                </a:lvl6pPr>
                <a:lvl7pPr marL="2971800" indent="-228600" defTabSz="912813" fontAlgn="base">
                  <a:spcBef>
                    <a:spcPct val="0"/>
                  </a:spcBef>
                  <a:spcAft>
                    <a:spcPct val="0"/>
                  </a:spcAft>
                  <a:defRPr sz="1600">
                    <a:solidFill>
                      <a:schemeClr val="tx1"/>
                    </a:solidFill>
                    <a:latin typeface="Verdana" charset="0"/>
                    <a:ea typeface="ＭＳ Ｐゴシック" charset="0"/>
                  </a:defRPr>
                </a:lvl7pPr>
                <a:lvl8pPr marL="3429000" indent="-228600" defTabSz="912813" fontAlgn="base">
                  <a:spcBef>
                    <a:spcPct val="0"/>
                  </a:spcBef>
                  <a:spcAft>
                    <a:spcPct val="0"/>
                  </a:spcAft>
                  <a:defRPr sz="1600">
                    <a:solidFill>
                      <a:schemeClr val="tx1"/>
                    </a:solidFill>
                    <a:latin typeface="Verdana" charset="0"/>
                    <a:ea typeface="ＭＳ Ｐゴシック" charset="0"/>
                  </a:defRPr>
                </a:lvl8pPr>
                <a:lvl9pPr marL="3886200" indent="-228600" defTabSz="912813" fontAlgn="base">
                  <a:spcBef>
                    <a:spcPct val="0"/>
                  </a:spcBef>
                  <a:spcAft>
                    <a:spcPct val="0"/>
                  </a:spcAft>
                  <a:defRPr sz="1600">
                    <a:solidFill>
                      <a:schemeClr val="tx1"/>
                    </a:solidFill>
                    <a:latin typeface="Verdana" charset="0"/>
                    <a:ea typeface="ＭＳ Ｐゴシック" charset="0"/>
                  </a:defRPr>
                </a:lvl9pPr>
              </a:lstStyle>
              <a:p>
                <a:pPr algn="l">
                  <a:defRPr/>
                </a:pPr>
                <a:r>
                  <a:rPr lang="en-US" sz="900" b="0" dirty="0" smtClean="0">
                    <a:solidFill>
                      <a:schemeClr val="bg1"/>
                    </a:solidFill>
                    <a:latin typeface="+mn-lt"/>
                    <a:cs typeface="Purista-Medium"/>
                  </a:rPr>
                  <a:t>NORWAY</a:t>
                </a:r>
              </a:p>
            </p:txBody>
          </p:sp>
          <p:sp>
            <p:nvSpPr>
              <p:cNvPr id="22" name="TextBox 11"/>
              <p:cNvSpPr txBox="1">
                <a:spLocks noChangeArrowheads="1"/>
              </p:cNvSpPr>
              <p:nvPr userDrawn="1"/>
            </p:nvSpPr>
            <p:spPr bwMode="auto">
              <a:xfrm>
                <a:off x="3803405" y="5043401"/>
                <a:ext cx="82647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a:defRPr sz="1600">
                    <a:solidFill>
                      <a:schemeClr val="tx1"/>
                    </a:solidFill>
                    <a:latin typeface="Verdana" charset="0"/>
                    <a:ea typeface="ＭＳ Ｐゴシック" charset="0"/>
                    <a:cs typeface="ＭＳ Ｐゴシック" charset="0"/>
                  </a:defRPr>
                </a:lvl1pPr>
                <a:lvl2pPr marL="742950" indent="-285750" defTabSz="912813">
                  <a:defRPr sz="1600">
                    <a:solidFill>
                      <a:schemeClr val="tx1"/>
                    </a:solidFill>
                    <a:latin typeface="Verdana" charset="0"/>
                    <a:ea typeface="ＭＳ Ｐゴシック" charset="0"/>
                  </a:defRPr>
                </a:lvl2pPr>
                <a:lvl3pPr marL="1143000" indent="-228600" defTabSz="912813">
                  <a:defRPr sz="1600">
                    <a:solidFill>
                      <a:schemeClr val="tx1"/>
                    </a:solidFill>
                    <a:latin typeface="Verdana" charset="0"/>
                    <a:ea typeface="ＭＳ Ｐゴシック" charset="0"/>
                  </a:defRPr>
                </a:lvl3pPr>
                <a:lvl4pPr marL="1600200" indent="-228600" defTabSz="912813">
                  <a:defRPr sz="1600">
                    <a:solidFill>
                      <a:schemeClr val="tx1"/>
                    </a:solidFill>
                    <a:latin typeface="Verdana" charset="0"/>
                    <a:ea typeface="ＭＳ Ｐゴシック" charset="0"/>
                  </a:defRPr>
                </a:lvl4pPr>
                <a:lvl5pPr marL="2057400" indent="-228600" defTabSz="912813">
                  <a:defRPr sz="1600">
                    <a:solidFill>
                      <a:schemeClr val="tx1"/>
                    </a:solidFill>
                    <a:latin typeface="Verdana" charset="0"/>
                    <a:ea typeface="ＭＳ Ｐゴシック" charset="0"/>
                  </a:defRPr>
                </a:lvl5pPr>
                <a:lvl6pPr marL="2514600" indent="-228600" defTabSz="912813" fontAlgn="base">
                  <a:spcBef>
                    <a:spcPct val="0"/>
                  </a:spcBef>
                  <a:spcAft>
                    <a:spcPct val="0"/>
                  </a:spcAft>
                  <a:defRPr sz="1600">
                    <a:solidFill>
                      <a:schemeClr val="tx1"/>
                    </a:solidFill>
                    <a:latin typeface="Verdana" charset="0"/>
                    <a:ea typeface="ＭＳ Ｐゴシック" charset="0"/>
                  </a:defRPr>
                </a:lvl6pPr>
                <a:lvl7pPr marL="2971800" indent="-228600" defTabSz="912813" fontAlgn="base">
                  <a:spcBef>
                    <a:spcPct val="0"/>
                  </a:spcBef>
                  <a:spcAft>
                    <a:spcPct val="0"/>
                  </a:spcAft>
                  <a:defRPr sz="1600">
                    <a:solidFill>
                      <a:schemeClr val="tx1"/>
                    </a:solidFill>
                    <a:latin typeface="Verdana" charset="0"/>
                    <a:ea typeface="ＭＳ Ｐゴシック" charset="0"/>
                  </a:defRPr>
                </a:lvl7pPr>
                <a:lvl8pPr marL="3429000" indent="-228600" defTabSz="912813" fontAlgn="base">
                  <a:spcBef>
                    <a:spcPct val="0"/>
                  </a:spcBef>
                  <a:spcAft>
                    <a:spcPct val="0"/>
                  </a:spcAft>
                  <a:defRPr sz="1600">
                    <a:solidFill>
                      <a:schemeClr val="tx1"/>
                    </a:solidFill>
                    <a:latin typeface="Verdana" charset="0"/>
                    <a:ea typeface="ＭＳ Ｐゴシック" charset="0"/>
                  </a:defRPr>
                </a:lvl8pPr>
                <a:lvl9pPr marL="3886200" indent="-228600" defTabSz="912813" fontAlgn="base">
                  <a:spcBef>
                    <a:spcPct val="0"/>
                  </a:spcBef>
                  <a:spcAft>
                    <a:spcPct val="0"/>
                  </a:spcAft>
                  <a:defRPr sz="1600">
                    <a:solidFill>
                      <a:schemeClr val="tx1"/>
                    </a:solidFill>
                    <a:latin typeface="Verdana" charset="0"/>
                    <a:ea typeface="ＭＳ Ｐゴシック" charset="0"/>
                  </a:defRPr>
                </a:lvl9pPr>
              </a:lstStyle>
              <a:p>
                <a:pPr algn="l">
                  <a:defRPr/>
                </a:pPr>
                <a:r>
                  <a:rPr lang="en-US" sz="900" b="0" dirty="0" smtClean="0">
                    <a:solidFill>
                      <a:schemeClr val="bg1"/>
                    </a:solidFill>
                    <a:latin typeface="+mn-lt"/>
                    <a:cs typeface="Purista-Medium"/>
                  </a:rPr>
                  <a:t>AUSTRIA</a:t>
                </a:r>
              </a:p>
            </p:txBody>
          </p:sp>
          <p:sp>
            <p:nvSpPr>
              <p:cNvPr id="23" name="TextBox 11"/>
              <p:cNvSpPr txBox="1">
                <a:spLocks noChangeArrowheads="1"/>
              </p:cNvSpPr>
              <p:nvPr userDrawn="1"/>
            </p:nvSpPr>
            <p:spPr bwMode="auto">
              <a:xfrm>
                <a:off x="8018725" y="5035706"/>
                <a:ext cx="941125" cy="15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a:defRPr sz="1600">
                    <a:solidFill>
                      <a:schemeClr val="tx1"/>
                    </a:solidFill>
                    <a:latin typeface="Verdana" charset="0"/>
                    <a:ea typeface="ＭＳ Ｐゴシック" charset="0"/>
                    <a:cs typeface="ＭＳ Ｐゴシック" charset="0"/>
                  </a:defRPr>
                </a:lvl1pPr>
                <a:lvl2pPr marL="742950" indent="-285750" defTabSz="912813">
                  <a:defRPr sz="1600">
                    <a:solidFill>
                      <a:schemeClr val="tx1"/>
                    </a:solidFill>
                    <a:latin typeface="Verdana" charset="0"/>
                    <a:ea typeface="ＭＳ Ｐゴシック" charset="0"/>
                  </a:defRPr>
                </a:lvl2pPr>
                <a:lvl3pPr marL="1143000" indent="-228600" defTabSz="912813">
                  <a:defRPr sz="1600">
                    <a:solidFill>
                      <a:schemeClr val="tx1"/>
                    </a:solidFill>
                    <a:latin typeface="Verdana" charset="0"/>
                    <a:ea typeface="ＭＳ Ｐゴシック" charset="0"/>
                  </a:defRPr>
                </a:lvl3pPr>
                <a:lvl4pPr marL="1600200" indent="-228600" defTabSz="912813">
                  <a:defRPr sz="1600">
                    <a:solidFill>
                      <a:schemeClr val="tx1"/>
                    </a:solidFill>
                    <a:latin typeface="Verdana" charset="0"/>
                    <a:ea typeface="ＭＳ Ｐゴシック" charset="0"/>
                  </a:defRPr>
                </a:lvl4pPr>
                <a:lvl5pPr marL="2057400" indent="-228600" defTabSz="912813">
                  <a:defRPr sz="1600">
                    <a:solidFill>
                      <a:schemeClr val="tx1"/>
                    </a:solidFill>
                    <a:latin typeface="Verdana" charset="0"/>
                    <a:ea typeface="ＭＳ Ｐゴシック" charset="0"/>
                  </a:defRPr>
                </a:lvl5pPr>
                <a:lvl6pPr marL="2514600" indent="-228600" defTabSz="912813" fontAlgn="base">
                  <a:spcBef>
                    <a:spcPct val="0"/>
                  </a:spcBef>
                  <a:spcAft>
                    <a:spcPct val="0"/>
                  </a:spcAft>
                  <a:defRPr sz="1600">
                    <a:solidFill>
                      <a:schemeClr val="tx1"/>
                    </a:solidFill>
                    <a:latin typeface="Verdana" charset="0"/>
                    <a:ea typeface="ＭＳ Ｐゴシック" charset="0"/>
                  </a:defRPr>
                </a:lvl6pPr>
                <a:lvl7pPr marL="2971800" indent="-228600" defTabSz="912813" fontAlgn="base">
                  <a:spcBef>
                    <a:spcPct val="0"/>
                  </a:spcBef>
                  <a:spcAft>
                    <a:spcPct val="0"/>
                  </a:spcAft>
                  <a:defRPr sz="1600">
                    <a:solidFill>
                      <a:schemeClr val="tx1"/>
                    </a:solidFill>
                    <a:latin typeface="Verdana" charset="0"/>
                    <a:ea typeface="ＭＳ Ｐゴシック" charset="0"/>
                  </a:defRPr>
                </a:lvl7pPr>
                <a:lvl8pPr marL="3429000" indent="-228600" defTabSz="912813" fontAlgn="base">
                  <a:spcBef>
                    <a:spcPct val="0"/>
                  </a:spcBef>
                  <a:spcAft>
                    <a:spcPct val="0"/>
                  </a:spcAft>
                  <a:defRPr sz="1600">
                    <a:solidFill>
                      <a:schemeClr val="tx1"/>
                    </a:solidFill>
                    <a:latin typeface="Verdana" charset="0"/>
                    <a:ea typeface="ＭＳ Ｐゴシック" charset="0"/>
                  </a:defRPr>
                </a:lvl8pPr>
                <a:lvl9pPr marL="3886200" indent="-228600" defTabSz="912813" fontAlgn="base">
                  <a:spcBef>
                    <a:spcPct val="0"/>
                  </a:spcBef>
                  <a:spcAft>
                    <a:spcPct val="0"/>
                  </a:spcAft>
                  <a:defRPr sz="1600">
                    <a:solidFill>
                      <a:schemeClr val="tx1"/>
                    </a:solidFill>
                    <a:latin typeface="Verdana" charset="0"/>
                    <a:ea typeface="ＭＳ Ｐゴシック" charset="0"/>
                  </a:defRPr>
                </a:lvl9pPr>
              </a:lstStyle>
              <a:p>
                <a:pPr algn="l">
                  <a:defRPr/>
                </a:pPr>
                <a:r>
                  <a:rPr lang="en-US" sz="1000" b="1" dirty="0" smtClean="0">
                    <a:solidFill>
                      <a:schemeClr val="bg1"/>
                    </a:solidFill>
                    <a:latin typeface="+mn-lt"/>
                    <a:cs typeface="Purista-Medium"/>
                  </a:rPr>
                  <a:t>GREENLAND</a:t>
                </a:r>
              </a:p>
            </p:txBody>
          </p:sp>
          <p:sp>
            <p:nvSpPr>
              <p:cNvPr id="24" name="TextBox 11"/>
              <p:cNvSpPr txBox="1">
                <a:spLocks noChangeArrowheads="1"/>
              </p:cNvSpPr>
              <p:nvPr userDrawn="1"/>
            </p:nvSpPr>
            <p:spPr bwMode="auto">
              <a:xfrm>
                <a:off x="4885898" y="5043401"/>
                <a:ext cx="82647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a:defRPr sz="1600">
                    <a:solidFill>
                      <a:schemeClr val="tx1"/>
                    </a:solidFill>
                    <a:latin typeface="Verdana" charset="0"/>
                    <a:ea typeface="ＭＳ Ｐゴシック" charset="0"/>
                    <a:cs typeface="ＭＳ Ｐゴシック" charset="0"/>
                  </a:defRPr>
                </a:lvl1pPr>
                <a:lvl2pPr marL="742950" indent="-285750" defTabSz="912813">
                  <a:defRPr sz="1600">
                    <a:solidFill>
                      <a:schemeClr val="tx1"/>
                    </a:solidFill>
                    <a:latin typeface="Verdana" charset="0"/>
                    <a:ea typeface="ＭＳ Ｐゴシック" charset="0"/>
                  </a:defRPr>
                </a:lvl2pPr>
                <a:lvl3pPr marL="1143000" indent="-228600" defTabSz="912813">
                  <a:defRPr sz="1600">
                    <a:solidFill>
                      <a:schemeClr val="tx1"/>
                    </a:solidFill>
                    <a:latin typeface="Verdana" charset="0"/>
                    <a:ea typeface="ＭＳ Ｐゴシック" charset="0"/>
                  </a:defRPr>
                </a:lvl3pPr>
                <a:lvl4pPr marL="1600200" indent="-228600" defTabSz="912813">
                  <a:defRPr sz="1600">
                    <a:solidFill>
                      <a:schemeClr val="tx1"/>
                    </a:solidFill>
                    <a:latin typeface="Verdana" charset="0"/>
                    <a:ea typeface="ＭＳ Ｐゴシック" charset="0"/>
                  </a:defRPr>
                </a:lvl4pPr>
                <a:lvl5pPr marL="2057400" indent="-228600" defTabSz="912813">
                  <a:defRPr sz="1600">
                    <a:solidFill>
                      <a:schemeClr val="tx1"/>
                    </a:solidFill>
                    <a:latin typeface="Verdana" charset="0"/>
                    <a:ea typeface="ＭＳ Ｐゴシック" charset="0"/>
                  </a:defRPr>
                </a:lvl5pPr>
                <a:lvl6pPr marL="2514600" indent="-228600" defTabSz="912813" fontAlgn="base">
                  <a:spcBef>
                    <a:spcPct val="0"/>
                  </a:spcBef>
                  <a:spcAft>
                    <a:spcPct val="0"/>
                  </a:spcAft>
                  <a:defRPr sz="1600">
                    <a:solidFill>
                      <a:schemeClr val="tx1"/>
                    </a:solidFill>
                    <a:latin typeface="Verdana" charset="0"/>
                    <a:ea typeface="ＭＳ Ｐゴシック" charset="0"/>
                  </a:defRPr>
                </a:lvl6pPr>
                <a:lvl7pPr marL="2971800" indent="-228600" defTabSz="912813" fontAlgn="base">
                  <a:spcBef>
                    <a:spcPct val="0"/>
                  </a:spcBef>
                  <a:spcAft>
                    <a:spcPct val="0"/>
                  </a:spcAft>
                  <a:defRPr sz="1600">
                    <a:solidFill>
                      <a:schemeClr val="tx1"/>
                    </a:solidFill>
                    <a:latin typeface="Verdana" charset="0"/>
                    <a:ea typeface="ＭＳ Ｐゴシック" charset="0"/>
                  </a:defRPr>
                </a:lvl7pPr>
                <a:lvl8pPr marL="3429000" indent="-228600" defTabSz="912813" fontAlgn="base">
                  <a:spcBef>
                    <a:spcPct val="0"/>
                  </a:spcBef>
                  <a:spcAft>
                    <a:spcPct val="0"/>
                  </a:spcAft>
                  <a:defRPr sz="1600">
                    <a:solidFill>
                      <a:schemeClr val="tx1"/>
                    </a:solidFill>
                    <a:latin typeface="Verdana" charset="0"/>
                    <a:ea typeface="ＭＳ Ｐゴシック" charset="0"/>
                  </a:defRPr>
                </a:lvl8pPr>
                <a:lvl9pPr marL="3886200" indent="-228600" defTabSz="912813" fontAlgn="base">
                  <a:spcBef>
                    <a:spcPct val="0"/>
                  </a:spcBef>
                  <a:spcAft>
                    <a:spcPct val="0"/>
                  </a:spcAft>
                  <a:defRPr sz="1600">
                    <a:solidFill>
                      <a:schemeClr val="tx1"/>
                    </a:solidFill>
                    <a:latin typeface="Verdana" charset="0"/>
                    <a:ea typeface="ＭＳ Ｐゴシック" charset="0"/>
                  </a:defRPr>
                </a:lvl9pPr>
              </a:lstStyle>
              <a:p>
                <a:pPr algn="l">
                  <a:defRPr/>
                </a:pPr>
                <a:r>
                  <a:rPr lang="en-US" sz="900" b="0" dirty="0" smtClean="0">
                    <a:solidFill>
                      <a:schemeClr val="bg1"/>
                    </a:solidFill>
                    <a:latin typeface="+mn-lt"/>
                    <a:cs typeface="Purista-Medium"/>
                  </a:rPr>
                  <a:t>DENMARK</a:t>
                </a:r>
              </a:p>
            </p:txBody>
          </p:sp>
          <p:cxnSp>
            <p:nvCxnSpPr>
              <p:cNvPr id="25" name="Straight Connector 24"/>
              <p:cNvCxnSpPr/>
              <p:nvPr userDrawn="1"/>
            </p:nvCxnSpPr>
            <p:spPr>
              <a:xfrm>
                <a:off x="3803405" y="4962885"/>
                <a:ext cx="4997353" cy="0"/>
              </a:xfrm>
              <a:prstGeom prst="line">
                <a:avLst/>
              </a:prstGeom>
              <a:ln w="3175">
                <a:solidFill>
                  <a:schemeClr val="bg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26" name="Isosceles Triangle 25"/>
              <p:cNvSpPr/>
              <p:nvPr userDrawn="1"/>
            </p:nvSpPr>
            <p:spPr>
              <a:xfrm rot="10800000">
                <a:off x="8407726" y="4965605"/>
                <a:ext cx="86466" cy="488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8"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8054138"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94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87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with logo">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8054138" y="170148"/>
            <a:ext cx="854161" cy="1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6975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3"/>
          <p:cNvSpPr>
            <a:spLocks noGrp="1"/>
          </p:cNvSpPr>
          <p:nvPr>
            <p:ph type="body" idx="1"/>
          </p:nvPr>
        </p:nvSpPr>
        <p:spPr bwMode="auto">
          <a:xfrm>
            <a:off x="457200" y="1179576"/>
            <a:ext cx="8228013" cy="403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smtClean="0"/>
              <a:t>First Level</a:t>
            </a:r>
            <a:endParaRPr lang="en-US" dirty="0"/>
          </a:p>
          <a:p>
            <a:pPr lvl="1"/>
            <a:r>
              <a:rPr lang="en-US" dirty="0"/>
              <a:t>Second </a:t>
            </a:r>
            <a:r>
              <a:rPr lang="en-US" dirty="0" smtClean="0"/>
              <a:t>level</a:t>
            </a:r>
            <a:endParaRPr lang="en-US" dirty="0"/>
          </a:p>
        </p:txBody>
      </p:sp>
      <p:sp>
        <p:nvSpPr>
          <p:cNvPr id="2" name="Footer Placeholder 1"/>
          <p:cNvSpPr>
            <a:spLocks noGrp="1"/>
          </p:cNvSpPr>
          <p:nvPr>
            <p:ph type="ftr" sz="quarter" idx="3"/>
          </p:nvPr>
        </p:nvSpPr>
        <p:spPr>
          <a:xfrm>
            <a:off x="227013" y="5462588"/>
            <a:ext cx="5822950" cy="82550"/>
          </a:xfrm>
          <a:prstGeom prst="rect">
            <a:avLst/>
          </a:prstGeom>
        </p:spPr>
        <p:txBody>
          <a:bodyPr vert="horz" lIns="0" tIns="0" rIns="81043" bIns="0" rtlCol="0" anchor="ctr"/>
          <a:lstStyle>
            <a:lvl1pPr algn="l" defTabSz="810433" fontAlgn="auto">
              <a:lnSpc>
                <a:spcPct val="120000"/>
              </a:lnSpc>
              <a:spcBef>
                <a:spcPts val="200"/>
              </a:spcBef>
              <a:spcAft>
                <a:spcPts val="200"/>
              </a:spcAft>
              <a:defRPr sz="900" i="0">
                <a:solidFill>
                  <a:schemeClr val="bg1">
                    <a:lumMod val="50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85213" y="5465763"/>
            <a:ext cx="228600" cy="82550"/>
          </a:xfrm>
          <a:prstGeom prst="rect">
            <a:avLst/>
          </a:prstGeom>
        </p:spPr>
        <p:txBody>
          <a:bodyPr vert="horz" lIns="0" tIns="0" rIns="0" bIns="0" rtlCol="0" anchor="ctr"/>
          <a:lstStyle>
            <a:lvl1pPr algn="r" defTabSz="810433" fontAlgn="auto">
              <a:lnSpc>
                <a:spcPct val="120000"/>
              </a:lnSpc>
              <a:spcBef>
                <a:spcPts val="200"/>
              </a:spcBef>
              <a:spcAft>
                <a:spcPts val="200"/>
              </a:spcAft>
              <a:defRPr sz="900" i="0">
                <a:solidFill>
                  <a:schemeClr val="bg1">
                    <a:lumMod val="50000"/>
                  </a:schemeClr>
                </a:solidFill>
                <a:latin typeface="+mn-lt"/>
                <a:ea typeface="+mn-ea"/>
                <a:cs typeface="+mn-cs"/>
              </a:defRPr>
            </a:lvl1pPr>
          </a:lstStyle>
          <a:p>
            <a:pPr>
              <a:defRPr/>
            </a:pPr>
            <a:r>
              <a:rPr lang="en-US" dirty="0" smtClean="0"/>
              <a:t> </a:t>
            </a:r>
            <a:fld id="{DE0CD65C-5600-3243-B8FF-DA4DAD8CA31A}" type="slidenum">
              <a:rPr lang="en-US" smtClean="0"/>
              <a:pPr>
                <a:defRPr/>
              </a:pPr>
              <a:t>‹nr.›</a:t>
            </a:fld>
            <a:endParaRPr lang="en-US" dirty="0"/>
          </a:p>
        </p:txBody>
      </p:sp>
      <p:sp>
        <p:nvSpPr>
          <p:cNvPr id="1029" name="Title Placeholder 2"/>
          <p:cNvSpPr>
            <a:spLocks noGrp="1"/>
          </p:cNvSpPr>
          <p:nvPr>
            <p:ph type="title"/>
          </p:nvPr>
        </p:nvSpPr>
        <p:spPr bwMode="auto">
          <a:xfrm>
            <a:off x="457200" y="509587"/>
            <a:ext cx="8229600"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Heading Title</a:t>
            </a:r>
          </a:p>
        </p:txBody>
      </p:sp>
    </p:spTree>
  </p:cSld>
  <p:clrMap bg1="lt1" tx1="dk1" bg2="lt2" tx2="dk2" accent1="accent1" accent2="accent2" accent3="accent3" accent4="accent4" accent5="accent5" accent6="accent6" hlink="hlink" folHlink="folHlink"/>
  <p:sldLayoutIdLst>
    <p:sldLayoutId id="2147484824" r:id="rId1"/>
    <p:sldLayoutId id="2147484717" r:id="rId2"/>
    <p:sldLayoutId id="2147484720" r:id="rId3"/>
    <p:sldLayoutId id="2147484722" r:id="rId4"/>
    <p:sldLayoutId id="2147484825" r:id="rId5"/>
    <p:sldLayoutId id="2147484826" r:id="rId6"/>
    <p:sldLayoutId id="2147484827" r:id="rId7"/>
    <p:sldLayoutId id="2147484822" r:id="rId8"/>
    <p:sldLayoutId id="2147484823" r:id="rId9"/>
    <p:sldLayoutId id="2147484828" r:id="rId10"/>
    <p:sldLayoutId id="2147484829" r:id="rId11"/>
    <p:sldLayoutId id="2147484830" r:id="rId12"/>
    <p:sldLayoutId id="2147484831" r:id="rId13"/>
    <p:sldLayoutId id="2147484832" r:id="rId14"/>
    <p:sldLayoutId id="2147484833" r:id="rId15"/>
    <p:sldLayoutId id="2147484834" r:id="rId16"/>
    <p:sldLayoutId id="2147484835" r:id="rId17"/>
    <p:sldLayoutId id="2147484836" r:id="rId18"/>
    <p:sldLayoutId id="2147484837" r:id="rId19"/>
    <p:sldLayoutId id="2147484838" r:id="rId20"/>
    <p:sldLayoutId id="2147484839" r:id="rId21"/>
    <p:sldLayoutId id="2147484840" r:id="rId22"/>
    <p:sldLayoutId id="2147484841" r:id="rId23"/>
    <p:sldLayoutId id="2147484842" r:id="rId24"/>
    <p:sldLayoutId id="2147484843" r:id="rId25"/>
    <p:sldLayoutId id="2147484844" r:id="rId26"/>
    <p:sldLayoutId id="2147484845" r:id="rId27"/>
    <p:sldLayoutId id="2147484846" r:id="rId28"/>
    <p:sldLayoutId id="2147484847" r:id="rId29"/>
    <p:sldLayoutId id="2147484848" r:id="rId30"/>
    <p:sldLayoutId id="2147484849" r:id="rId31"/>
    <p:sldLayoutId id="2147484850" r:id="rId32"/>
    <p:sldLayoutId id="2147484851" r:id="rId33"/>
    <p:sldLayoutId id="2147484852" r:id="rId34"/>
    <p:sldLayoutId id="2147484853" r:id="rId35"/>
    <p:sldLayoutId id="2147484854" r:id="rId36"/>
    <p:sldLayoutId id="2147484855" r:id="rId37"/>
    <p:sldLayoutId id="2147484856" r:id="rId38"/>
    <p:sldLayoutId id="2147484857" r:id="rId39"/>
    <p:sldLayoutId id="2147484858" r:id="rId40"/>
    <p:sldLayoutId id="2147484859" r:id="rId41"/>
    <p:sldLayoutId id="2147484860" r:id="rId42"/>
    <p:sldLayoutId id="2147484861" r:id="rId43"/>
    <p:sldLayoutId id="2147484862" r:id="rId44"/>
    <p:sldLayoutId id="2147484863" r:id="rId45"/>
    <p:sldLayoutId id="2147484864" r:id="rId46"/>
    <p:sldLayoutId id="2147484865" r:id="rId47"/>
    <p:sldLayoutId id="2147484866" r:id="rId48"/>
    <p:sldLayoutId id="2147484867" r:id="rId49"/>
    <p:sldLayoutId id="2147484868" r:id="rId50"/>
    <p:sldLayoutId id="2147484869" r:id="rId51"/>
    <p:sldLayoutId id="2147484870" r:id="rId52"/>
    <p:sldLayoutId id="2147484871" r:id="rId53"/>
    <p:sldLayoutId id="2147484872" r:id="rId54"/>
    <p:sldLayoutId id="2147484873" r:id="rId55"/>
    <p:sldLayoutId id="2147484874" r:id="rId56"/>
    <p:sldLayoutId id="2147484875" r:id="rId57"/>
    <p:sldLayoutId id="2147484876" r:id="rId58"/>
    <p:sldLayoutId id="2147484877" r:id="rId59"/>
    <p:sldLayoutId id="2147484878" r:id="rId60"/>
    <p:sldLayoutId id="2147484879" r:id="rId61"/>
    <p:sldLayoutId id="2147484880" r:id="rId62"/>
    <p:sldLayoutId id="2147484881" r:id="rId63"/>
    <p:sldLayoutId id="2147484882" r:id="rId64"/>
    <p:sldLayoutId id="2147484883" r:id="rId65"/>
    <p:sldLayoutId id="2147484884" r:id="rId66"/>
    <p:sldLayoutId id="2147484885" r:id="rId67"/>
    <p:sldLayoutId id="2147484886" r:id="rId68"/>
    <p:sldLayoutId id="2147484887" r:id="rId69"/>
    <p:sldLayoutId id="2147484888" r:id="rId70"/>
    <p:sldLayoutId id="2147484889" r:id="rId71"/>
    <p:sldLayoutId id="2147484890" r:id="rId72"/>
    <p:sldLayoutId id="2147484891" r:id="rId73"/>
    <p:sldLayoutId id="2147484892" r:id="rId74"/>
  </p:sldLayoutIdLst>
  <p:hf hdr="0" dt="0"/>
  <p:txStyles>
    <p:titleStyle>
      <a:lvl1pPr algn="l" defTabSz="809625" rtl="0" eaLnBrk="1" fontAlgn="base" hangingPunct="1">
        <a:spcBef>
          <a:spcPct val="0"/>
        </a:spcBef>
        <a:spcAft>
          <a:spcPct val="0"/>
        </a:spcAft>
        <a:defRPr sz="2800" kern="1200">
          <a:solidFill>
            <a:schemeClr val="tx1"/>
          </a:solidFill>
          <a:latin typeface="+mj-lt"/>
          <a:ea typeface="ＭＳ Ｐゴシック" charset="0"/>
          <a:cs typeface="Myriad Pro"/>
        </a:defRPr>
      </a:lvl1pPr>
      <a:lvl2pPr algn="l" defTabSz="809625" rtl="0" eaLnBrk="1" fontAlgn="base" hangingPunct="1">
        <a:spcBef>
          <a:spcPct val="0"/>
        </a:spcBef>
        <a:spcAft>
          <a:spcPct val="0"/>
        </a:spcAft>
        <a:defRPr sz="2000">
          <a:solidFill>
            <a:schemeClr val="tx1"/>
          </a:solidFill>
          <a:latin typeface="Purista SemiBold" charset="0"/>
          <a:ea typeface="ＭＳ Ｐゴシック" charset="0"/>
        </a:defRPr>
      </a:lvl2pPr>
      <a:lvl3pPr algn="l" defTabSz="809625" rtl="0" eaLnBrk="1" fontAlgn="base" hangingPunct="1">
        <a:spcBef>
          <a:spcPct val="0"/>
        </a:spcBef>
        <a:spcAft>
          <a:spcPct val="0"/>
        </a:spcAft>
        <a:defRPr sz="2000">
          <a:solidFill>
            <a:schemeClr val="tx1"/>
          </a:solidFill>
          <a:latin typeface="Purista SemiBold" charset="0"/>
          <a:ea typeface="ＭＳ Ｐゴシック" charset="0"/>
        </a:defRPr>
      </a:lvl3pPr>
      <a:lvl4pPr algn="l" defTabSz="809625" rtl="0" eaLnBrk="1" fontAlgn="base" hangingPunct="1">
        <a:spcBef>
          <a:spcPct val="0"/>
        </a:spcBef>
        <a:spcAft>
          <a:spcPct val="0"/>
        </a:spcAft>
        <a:defRPr sz="2000">
          <a:solidFill>
            <a:schemeClr val="tx1"/>
          </a:solidFill>
          <a:latin typeface="Purista SemiBold" charset="0"/>
          <a:ea typeface="ＭＳ Ｐゴシック" charset="0"/>
        </a:defRPr>
      </a:lvl4pPr>
      <a:lvl5pPr algn="l" defTabSz="809625" rtl="0" eaLnBrk="1" fontAlgn="base" hangingPunct="1">
        <a:spcBef>
          <a:spcPct val="0"/>
        </a:spcBef>
        <a:spcAft>
          <a:spcPct val="0"/>
        </a:spcAft>
        <a:defRPr sz="2000">
          <a:solidFill>
            <a:schemeClr val="tx1"/>
          </a:solidFill>
          <a:latin typeface="Purista SemiBold" charset="0"/>
          <a:ea typeface="ＭＳ Ｐゴシック" charset="0"/>
        </a:defRPr>
      </a:lvl5pPr>
      <a:lvl6pPr marL="457200" algn="l" defTabSz="809625" rtl="0" eaLnBrk="1" fontAlgn="base" hangingPunct="1">
        <a:spcBef>
          <a:spcPct val="0"/>
        </a:spcBef>
        <a:spcAft>
          <a:spcPct val="0"/>
        </a:spcAft>
        <a:defRPr sz="2000">
          <a:solidFill>
            <a:schemeClr val="tx1"/>
          </a:solidFill>
          <a:latin typeface="Purista SemiBold" charset="0"/>
          <a:ea typeface="ＭＳ Ｐゴシック" charset="0"/>
        </a:defRPr>
      </a:lvl6pPr>
      <a:lvl7pPr marL="914400" algn="l" defTabSz="809625" rtl="0" eaLnBrk="1" fontAlgn="base" hangingPunct="1">
        <a:spcBef>
          <a:spcPct val="0"/>
        </a:spcBef>
        <a:spcAft>
          <a:spcPct val="0"/>
        </a:spcAft>
        <a:defRPr sz="2000">
          <a:solidFill>
            <a:schemeClr val="tx1"/>
          </a:solidFill>
          <a:latin typeface="Purista SemiBold" charset="0"/>
          <a:ea typeface="ＭＳ Ｐゴシック" charset="0"/>
        </a:defRPr>
      </a:lvl7pPr>
      <a:lvl8pPr marL="1371600" algn="l" defTabSz="809625" rtl="0" eaLnBrk="1" fontAlgn="base" hangingPunct="1">
        <a:spcBef>
          <a:spcPct val="0"/>
        </a:spcBef>
        <a:spcAft>
          <a:spcPct val="0"/>
        </a:spcAft>
        <a:defRPr sz="2000">
          <a:solidFill>
            <a:schemeClr val="tx1"/>
          </a:solidFill>
          <a:latin typeface="Purista SemiBold" charset="0"/>
          <a:ea typeface="ＭＳ Ｐゴシック" charset="0"/>
        </a:defRPr>
      </a:lvl8pPr>
      <a:lvl9pPr marL="1828800" algn="l" defTabSz="809625" rtl="0" eaLnBrk="1" fontAlgn="base" hangingPunct="1">
        <a:spcBef>
          <a:spcPct val="0"/>
        </a:spcBef>
        <a:spcAft>
          <a:spcPct val="0"/>
        </a:spcAft>
        <a:defRPr sz="2000">
          <a:solidFill>
            <a:schemeClr val="tx1"/>
          </a:solidFill>
          <a:latin typeface="Purista SemiBold" charset="0"/>
          <a:ea typeface="ＭＳ Ｐゴシック" charset="0"/>
        </a:defRPr>
      </a:lvl9pPr>
    </p:titleStyle>
    <p:bodyStyle>
      <a:lvl1pPr marL="342900" indent="-342900" algn="l" defTabSz="809625" rtl="0" eaLnBrk="1" fontAlgn="base" hangingPunct="1">
        <a:lnSpc>
          <a:spcPct val="120000"/>
        </a:lnSpc>
        <a:spcBef>
          <a:spcPts val="200"/>
        </a:spcBef>
        <a:spcAft>
          <a:spcPts val="200"/>
        </a:spcAft>
        <a:buClr>
          <a:schemeClr val="accent1"/>
        </a:buClr>
        <a:buSzPct val="100000"/>
        <a:buBlip>
          <a:blip r:embed="rId76"/>
        </a:buBlip>
        <a:defRPr lang="en-US" sz="1400" kern="1200" baseline="0" dirty="0">
          <a:solidFill>
            <a:srgbClr val="0D0D0D"/>
          </a:solidFill>
          <a:latin typeface="+mn-lt"/>
          <a:ea typeface="ＭＳ Ｐゴシック" charset="0"/>
          <a:cs typeface="Myriad Pro Light"/>
        </a:defRPr>
      </a:lvl1pPr>
      <a:lvl2pPr marL="685800" indent="-342900" algn="l" defTabSz="809625" rtl="0" eaLnBrk="1" fontAlgn="base" hangingPunct="1">
        <a:lnSpc>
          <a:spcPct val="120000"/>
        </a:lnSpc>
        <a:spcBef>
          <a:spcPts val="200"/>
        </a:spcBef>
        <a:spcAft>
          <a:spcPts val="200"/>
        </a:spcAft>
        <a:buSzPct val="100000"/>
        <a:buBlip>
          <a:blip r:embed="rId77"/>
        </a:buBlip>
        <a:defRPr lang="en-US" sz="1200" kern="1200" dirty="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dirty="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dirty="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dirty="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chart" Target="../charts/char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10.xml"/><Relationship Id="rId5" Type="http://schemas.openxmlformats.org/officeDocument/2006/relationships/chart" Target="../charts/char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chart" Target="../charts/chart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chart" Target="../charts/char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4"/>
          </p:nvPr>
        </p:nvSpPr>
        <p:spPr>
          <a:xfrm>
            <a:off x="-34636" y="779463"/>
            <a:ext cx="5888038" cy="1881188"/>
          </a:xfrm>
        </p:spPr>
        <p:txBody>
          <a:bodyPr/>
          <a:lstStyle/>
          <a:p>
            <a:endParaRPr lang="en-US" dirty="0"/>
          </a:p>
        </p:txBody>
      </p:sp>
      <p:sp>
        <p:nvSpPr>
          <p:cNvPr id="21" name="Text Placeholder 20"/>
          <p:cNvSpPr>
            <a:spLocks noGrp="1"/>
          </p:cNvSpPr>
          <p:nvPr>
            <p:ph type="body" sz="quarter" idx="13"/>
          </p:nvPr>
        </p:nvSpPr>
        <p:spPr>
          <a:xfrm>
            <a:off x="3561968" y="1084263"/>
            <a:ext cx="1830394" cy="578582"/>
          </a:xfrm>
        </p:spPr>
        <p:txBody>
          <a:bodyPr/>
          <a:lstStyle/>
          <a:p>
            <a:r>
              <a:rPr lang="en-US" dirty="0" err="1" smtClean="0"/>
              <a:t>Grønlands</a:t>
            </a:r>
            <a:r>
              <a:rPr lang="en-US" dirty="0" smtClean="0"/>
              <a:t> </a:t>
            </a:r>
            <a:r>
              <a:rPr lang="en-US" dirty="0" err="1" smtClean="0"/>
              <a:t>Selvstyre</a:t>
            </a:r>
            <a:endParaRPr lang="en-US" dirty="0" smtClean="0"/>
          </a:p>
          <a:p>
            <a:endParaRPr lang="en-US" dirty="0"/>
          </a:p>
          <a:p>
            <a:endParaRPr lang="en-US" dirty="0" smtClean="0"/>
          </a:p>
          <a:p>
            <a:endParaRPr lang="en-US" dirty="0"/>
          </a:p>
        </p:txBody>
      </p:sp>
      <p:sp>
        <p:nvSpPr>
          <p:cNvPr id="19" name="Title 18"/>
          <p:cNvSpPr>
            <a:spLocks noGrp="1"/>
          </p:cNvSpPr>
          <p:nvPr>
            <p:ph type="title"/>
          </p:nvPr>
        </p:nvSpPr>
        <p:spPr>
          <a:xfrm>
            <a:off x="282200" y="1084263"/>
            <a:ext cx="3001962" cy="936624"/>
          </a:xfrm>
        </p:spPr>
        <p:txBody>
          <a:bodyPr/>
          <a:lstStyle/>
          <a:p>
            <a:r>
              <a:rPr lang="en-US" dirty="0" err="1" smtClean="0"/>
              <a:t>Evaluering</a:t>
            </a:r>
            <a:r>
              <a:rPr lang="en-US" dirty="0" smtClean="0"/>
              <a:t> </a:t>
            </a:r>
            <a:r>
              <a:rPr lang="en-US" dirty="0" err="1" smtClean="0"/>
              <a:t>af</a:t>
            </a:r>
            <a:r>
              <a:rPr lang="en-US" dirty="0" smtClean="0"/>
              <a:t> </a:t>
            </a:r>
            <a:r>
              <a:rPr lang="en-US" dirty="0" err="1" smtClean="0"/>
              <a:t>gymnasiereformen</a:t>
            </a:r>
            <a:endParaRPr lang="en-US" dirty="0"/>
          </a:p>
        </p:txBody>
      </p:sp>
      <p:sp>
        <p:nvSpPr>
          <p:cNvPr id="20" name="Text Placeholder 19"/>
          <p:cNvSpPr>
            <a:spLocks noGrp="1"/>
          </p:cNvSpPr>
          <p:nvPr>
            <p:ph type="body" sz="quarter" idx="12"/>
          </p:nvPr>
        </p:nvSpPr>
        <p:spPr>
          <a:xfrm>
            <a:off x="282200" y="2014539"/>
            <a:ext cx="3001962" cy="404812"/>
          </a:xfrm>
        </p:spPr>
        <p:txBody>
          <a:bodyPr/>
          <a:lstStyle/>
          <a:p>
            <a:r>
              <a:rPr lang="en-US" dirty="0" err="1" smtClean="0"/>
              <a:t>Tværgående</a:t>
            </a:r>
            <a:r>
              <a:rPr lang="en-US" dirty="0"/>
              <a:t> </a:t>
            </a:r>
            <a:r>
              <a:rPr lang="en-US" dirty="0" smtClean="0"/>
              <a:t>rapport</a:t>
            </a:r>
          </a:p>
        </p:txBody>
      </p:sp>
      <p:sp>
        <p:nvSpPr>
          <p:cNvPr id="6" name="Slide Number Placeholder 5"/>
          <p:cNvSpPr>
            <a:spLocks noGrp="1"/>
          </p:cNvSpPr>
          <p:nvPr>
            <p:ph type="sldNum" sz="quarter" idx="4294967295"/>
          </p:nvPr>
        </p:nvSpPr>
        <p:spPr>
          <a:xfrm>
            <a:off x="8916988" y="5464175"/>
            <a:ext cx="227012" cy="80963"/>
          </a:xfrm>
        </p:spPr>
        <p:txBody>
          <a:bodyPr/>
          <a:lstStyle/>
          <a:p>
            <a:pPr>
              <a:defRPr/>
            </a:pPr>
            <a:r>
              <a:rPr lang="en-US" dirty="0" smtClean="0"/>
              <a:t> </a:t>
            </a:r>
            <a:fld id="{339E812A-39F1-5242-98BC-F5E2CE456478}" type="slidenum">
              <a:rPr lang="en-US" smtClean="0"/>
              <a:pPr>
                <a:defRPr/>
              </a:pPr>
              <a:t>1</a:t>
            </a:fld>
            <a:endParaRPr lang="en-US" dirty="0"/>
          </a:p>
        </p:txBody>
      </p:sp>
      <p:cxnSp>
        <p:nvCxnSpPr>
          <p:cNvPr id="23" name="Straight Connector 22"/>
          <p:cNvCxnSpPr/>
          <p:nvPr/>
        </p:nvCxnSpPr>
        <p:spPr>
          <a:xfrm flipV="1">
            <a:off x="3284162" y="995301"/>
            <a:ext cx="0" cy="1335088"/>
          </a:xfrm>
          <a:prstGeom prst="line">
            <a:avLst/>
          </a:prstGeom>
          <a:ln w="12700">
            <a:solidFill>
              <a:schemeClr val="bg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2" name="Tekstboks 1"/>
          <p:cNvSpPr txBox="1"/>
          <p:nvPr/>
        </p:nvSpPr>
        <p:spPr>
          <a:xfrm>
            <a:off x="3561968" y="2010244"/>
            <a:ext cx="1830394" cy="542456"/>
          </a:xfrm>
          <a:prstGeom prst="rect">
            <a:avLst/>
          </a:prstGeom>
          <a:noFill/>
        </p:spPr>
        <p:txBody>
          <a:bodyPr wrap="square" lIns="0" tIns="0" rIns="0" bIns="0" rtlCol="0">
            <a:spAutoFit/>
          </a:bodyPr>
          <a:lstStyle/>
          <a:p>
            <a:pPr>
              <a:lnSpc>
                <a:spcPct val="114000"/>
              </a:lnSpc>
              <a:spcBef>
                <a:spcPts val="200"/>
              </a:spcBef>
              <a:spcAft>
                <a:spcPts val="200"/>
              </a:spcAft>
            </a:pPr>
            <a:r>
              <a:rPr lang="en-US" sz="1400" dirty="0" smtClean="0">
                <a:solidFill>
                  <a:schemeClr val="bg1"/>
                </a:solidFill>
              </a:rPr>
              <a:t>Marts 2016</a:t>
            </a:r>
            <a:endParaRPr lang="en-US" sz="1400" dirty="0">
              <a:solidFill>
                <a:schemeClr val="bg1"/>
              </a:solidFill>
            </a:endParaRPr>
          </a:p>
          <a:p>
            <a:pPr>
              <a:lnSpc>
                <a:spcPct val="114000"/>
              </a:lnSpc>
              <a:spcBef>
                <a:spcPts val="200"/>
              </a:spcBef>
              <a:spcAft>
                <a:spcPts val="200"/>
              </a:spcAft>
            </a:pPr>
            <a:endParaRPr lang="da-DK" sz="1400" dirty="0" err="1" smtClean="0">
              <a:solidFill>
                <a:schemeClr val="bg1"/>
              </a:solidFill>
              <a:latin typeface="+mn-lt"/>
              <a:cs typeface="Myriad Pro Light"/>
            </a:endParaRPr>
          </a:p>
        </p:txBody>
      </p:sp>
    </p:spTree>
    <p:extLst>
      <p:ext uri="{BB962C8B-B14F-4D97-AF65-F5344CB8AC3E}">
        <p14:creationId xmlns:p14="http://schemas.microsoft.com/office/powerpoint/2010/main" val="30222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p:txBody>
          <a:bodyPr/>
          <a:lstStyle/>
          <a:p>
            <a:endParaRPr lang="da-DK"/>
          </a:p>
        </p:txBody>
      </p:sp>
      <p:sp>
        <p:nvSpPr>
          <p:cNvPr id="9" name="Pladsholder til indhold 8"/>
          <p:cNvSpPr>
            <a:spLocks noGrp="1"/>
          </p:cNvSpPr>
          <p:nvPr>
            <p:ph sz="quarter" idx="18"/>
          </p:nvPr>
        </p:nvSpPr>
        <p:spPr/>
        <p:txBody>
          <a:bodyPr/>
          <a:lstStyle/>
          <a:p>
            <a:pPr marL="0" indent="0">
              <a:buNone/>
            </a:pPr>
            <a:r>
              <a:rPr lang="da-DK" sz="950" dirty="0" smtClean="0"/>
              <a:t>Skolen </a:t>
            </a:r>
            <a:r>
              <a:rPr lang="da-DK" sz="950" dirty="0"/>
              <a:t>er længst </a:t>
            </a:r>
            <a:r>
              <a:rPr lang="da-DK" sz="950" dirty="0" smtClean="0"/>
              <a:t>i deres arbejde </a:t>
            </a:r>
            <a:r>
              <a:rPr lang="da-DK" sz="950" dirty="0"/>
              <a:t>med implementering af reformens formelle rammer fx ny optagelsesprocedure, lærerkompetencer og </a:t>
            </a:r>
            <a:r>
              <a:rPr lang="da-DK" sz="950" dirty="0" smtClean="0"/>
              <a:t>rådgivende organer. Modsat kan GUX Qaqortoq særligt arbejde videre med implementering af lærerteams, særligt tilrettelagte forløb og frivillig undervisning, tværfaglighed og løbende evaluering.</a:t>
            </a:r>
            <a:endParaRPr lang="da-DK" sz="950" u="sng" dirty="0"/>
          </a:p>
          <a:p>
            <a:pPr marL="0" indent="0">
              <a:buNone/>
            </a:pPr>
            <a:r>
              <a:rPr lang="da-DK" sz="950" b="1" dirty="0" smtClean="0">
                <a:solidFill>
                  <a:schemeClr val="accent1"/>
                </a:solidFill>
              </a:rPr>
              <a:t>Tværfaglighed </a:t>
            </a:r>
            <a:r>
              <a:rPr lang="da-DK" sz="950" b="1" dirty="0">
                <a:solidFill>
                  <a:schemeClr val="accent1"/>
                </a:solidFill>
              </a:rPr>
              <a:t>forventes at vokse </a:t>
            </a:r>
            <a:r>
              <a:rPr lang="da-DK" sz="950" b="1" dirty="0" smtClean="0">
                <a:solidFill>
                  <a:schemeClr val="accent1"/>
                </a:solidFill>
              </a:rPr>
              <a:t>naturligt</a:t>
            </a:r>
          </a:p>
          <a:p>
            <a:pPr marL="0" indent="0">
              <a:buNone/>
            </a:pPr>
            <a:r>
              <a:rPr lang="da-DK" sz="950" dirty="0" smtClean="0"/>
              <a:t>Både ledelse og lærere oplever, at det gode tværfaglige samarbejde </a:t>
            </a:r>
            <a:r>
              <a:rPr lang="da-DK" sz="950" dirty="0" smtClean="0">
                <a:solidFill>
                  <a:schemeClr val="tx1"/>
                </a:solidFill>
              </a:rPr>
              <a:t>‘</a:t>
            </a:r>
            <a:r>
              <a:rPr lang="da-DK" sz="950" dirty="0" smtClean="0"/>
              <a:t>vokser frem naturligt</a:t>
            </a:r>
            <a:r>
              <a:rPr lang="da-DK" sz="950" dirty="0" smtClean="0">
                <a:solidFill>
                  <a:schemeClr val="tx1"/>
                </a:solidFill>
              </a:rPr>
              <a:t>’</a:t>
            </a:r>
            <a:r>
              <a:rPr lang="da-DK" sz="950" dirty="0" smtClean="0">
                <a:solidFill>
                  <a:schemeClr val="accent1"/>
                </a:solidFill>
              </a:rPr>
              <a:t> </a:t>
            </a:r>
            <a:r>
              <a:rPr lang="da-DK" sz="950" dirty="0" smtClean="0"/>
              <a:t>ved, at lærerne trækker </a:t>
            </a:r>
            <a:r>
              <a:rPr lang="da-DK" sz="950" dirty="0"/>
              <a:t>på hinanden og sammentænker </a:t>
            </a:r>
            <a:r>
              <a:rPr lang="da-DK" sz="950" dirty="0" smtClean="0"/>
              <a:t>forløb, når de synes, det giver mening. </a:t>
            </a:r>
            <a:r>
              <a:rPr lang="da-DK" sz="950" dirty="0" smtClean="0">
                <a:solidFill>
                  <a:schemeClr val="tx1"/>
                </a:solidFill>
              </a:rPr>
              <a:t>De interviewede lærere oplever en række udfordringer for de tværfaglige samarbejder.</a:t>
            </a:r>
            <a:r>
              <a:rPr lang="da-DK" sz="950" dirty="0" smtClean="0"/>
              <a:t> Fx har de svært ved at </a:t>
            </a:r>
            <a:r>
              <a:rPr lang="da-DK" sz="950" dirty="0"/>
              <a:t>finde tid til koordinering og planlægning af tværfaglige </a:t>
            </a:r>
            <a:r>
              <a:rPr lang="da-DK" sz="950" dirty="0" smtClean="0"/>
              <a:t>forløb. De fremhæver ligeledes, at </a:t>
            </a:r>
            <a:r>
              <a:rPr lang="da-DK" sz="950" dirty="0"/>
              <a:t>nogle fag egner sig bedre til tværfaglige forløb end andre – eksempelvis fag inden for samme faggren. </a:t>
            </a:r>
            <a:r>
              <a:rPr lang="da-DK" sz="950" dirty="0" smtClean="0"/>
              <a:t>De interviewede lærere har derudover </a:t>
            </a:r>
            <a:r>
              <a:rPr lang="da-DK" sz="950" dirty="0"/>
              <a:t>meget forskellige opfattelser af værdien af tværfaglige </a:t>
            </a:r>
            <a:r>
              <a:rPr lang="da-DK" sz="950" dirty="0" smtClean="0"/>
              <a:t>forløb, hvilket påvirker motivationen for at arbejde tværfagligt. For </a:t>
            </a:r>
            <a:r>
              <a:rPr lang="da-DK" sz="950" dirty="0"/>
              <a:t>at sikre en højere grad af realisering af reformens intentioner om </a:t>
            </a:r>
            <a:r>
              <a:rPr lang="da-DK" sz="950" dirty="0">
                <a:solidFill>
                  <a:schemeClr val="tx1"/>
                </a:solidFill>
              </a:rPr>
              <a:t>tværfaglige forløb er det derfor </a:t>
            </a:r>
            <a:r>
              <a:rPr lang="da-DK" sz="950" dirty="0" smtClean="0">
                <a:solidFill>
                  <a:schemeClr val="tx1"/>
                </a:solidFill>
              </a:rPr>
              <a:t>sandsynligvis </a:t>
            </a:r>
            <a:r>
              <a:rPr lang="da-DK" sz="950" dirty="0">
                <a:solidFill>
                  <a:schemeClr val="tx1"/>
                </a:solidFill>
              </a:rPr>
              <a:t>nødvendigt at adressere </a:t>
            </a:r>
            <a:r>
              <a:rPr lang="da-DK" sz="950" dirty="0" smtClean="0">
                <a:solidFill>
                  <a:schemeClr val="tx1"/>
                </a:solidFill>
              </a:rPr>
              <a:t>disse </a:t>
            </a:r>
            <a:r>
              <a:rPr lang="da-DK" sz="950" dirty="0" smtClean="0"/>
              <a:t>barrierer.</a:t>
            </a:r>
            <a:endParaRPr lang="da-DK" sz="950" dirty="0"/>
          </a:p>
        </p:txBody>
      </p:sp>
      <p:sp>
        <p:nvSpPr>
          <p:cNvPr id="3" name="Pladsholder til indhold 2"/>
          <p:cNvSpPr>
            <a:spLocks noGrp="1"/>
          </p:cNvSpPr>
          <p:nvPr>
            <p:ph sz="quarter" idx="19"/>
          </p:nvPr>
        </p:nvSpPr>
        <p:spPr/>
        <p:txBody>
          <a:bodyPr/>
          <a:lstStyle/>
          <a:p>
            <a:pPr marL="0" indent="0">
              <a:buNone/>
            </a:pPr>
            <a:r>
              <a:rPr lang="da-DK" sz="950" b="1" dirty="0" smtClean="0">
                <a:solidFill>
                  <a:schemeClr val="accent1"/>
                </a:solidFill>
              </a:rPr>
              <a:t>Øget fokus </a:t>
            </a:r>
            <a:r>
              <a:rPr lang="da-DK" sz="950" b="1" dirty="0">
                <a:solidFill>
                  <a:schemeClr val="accent1"/>
                </a:solidFill>
              </a:rPr>
              <a:t>på </a:t>
            </a:r>
            <a:r>
              <a:rPr lang="da-DK" sz="950" b="1" dirty="0" smtClean="0">
                <a:solidFill>
                  <a:schemeClr val="accent1"/>
                </a:solidFill>
              </a:rPr>
              <a:t>andetsprogspædagogik</a:t>
            </a:r>
          </a:p>
          <a:p>
            <a:pPr marL="0" indent="0">
              <a:buNone/>
            </a:pPr>
            <a:r>
              <a:rPr lang="da-DK" sz="950" dirty="0" smtClean="0"/>
              <a:t>Det </a:t>
            </a:r>
            <a:r>
              <a:rPr lang="da-DK" sz="950" dirty="0"/>
              <a:t>seneste år har ledelsen haft fokus på at kvalificere og støtte nye lærere i deres start på skolen, </a:t>
            </a:r>
            <a:r>
              <a:rPr lang="da-DK" sz="950" dirty="0" smtClean="0"/>
              <a:t>samt </a:t>
            </a:r>
            <a:r>
              <a:rPr lang="da-DK" sz="950" dirty="0"/>
              <a:t>at ansætte nye lærere med tilknytning til </a:t>
            </a:r>
            <a:r>
              <a:rPr lang="da-DK" sz="950" dirty="0" smtClean="0"/>
              <a:t>Grønland, da ledelsen oplever, at andetsprogspædagogikken er særligt udfordrende </a:t>
            </a:r>
            <a:r>
              <a:rPr lang="da-DK" sz="950" dirty="0"/>
              <a:t>for nye lærere uden undervisningserfaring fra Grønland.</a:t>
            </a:r>
          </a:p>
          <a:p>
            <a:pPr marL="0" indent="0">
              <a:buNone/>
            </a:pPr>
            <a:r>
              <a:rPr lang="da-DK" sz="950" dirty="0"/>
              <a:t>De interviewede </a:t>
            </a:r>
            <a:r>
              <a:rPr lang="da-DK" sz="950" dirty="0" smtClean="0"/>
              <a:t>lærere fortæller, at de arbejder </a:t>
            </a:r>
            <a:r>
              <a:rPr lang="da-DK" sz="950" dirty="0"/>
              <a:t>aktivt med </a:t>
            </a:r>
            <a:r>
              <a:rPr lang="da-DK" sz="950" dirty="0" smtClean="0"/>
              <a:t>andetsprogspædagogik, uden alle dog </a:t>
            </a:r>
            <a:r>
              <a:rPr lang="da-DK" sz="950" dirty="0"/>
              <a:t>formår at integrere det i </a:t>
            </a:r>
            <a:r>
              <a:rPr lang="da-DK" sz="950" dirty="0" smtClean="0"/>
              <a:t>de læringsformer, som anvendes i undervisningen. Lærernes </a:t>
            </a:r>
            <a:r>
              <a:rPr lang="da-DK" sz="950" dirty="0"/>
              <a:t>systemer og arbejdsmetoder </a:t>
            </a:r>
            <a:r>
              <a:rPr lang="da-DK" sz="950" dirty="0" smtClean="0"/>
              <a:t>kan, ifølge de interviewede elever, </a:t>
            </a:r>
            <a:r>
              <a:rPr lang="da-DK" sz="950" dirty="0"/>
              <a:t>være </a:t>
            </a:r>
            <a:r>
              <a:rPr lang="da-DK" sz="950" dirty="0" smtClean="0"/>
              <a:t>forskellige, og nogle lærere kan være svære </a:t>
            </a:r>
            <a:r>
              <a:rPr lang="da-DK" sz="950" dirty="0"/>
              <a:t>at forstå.</a:t>
            </a:r>
          </a:p>
          <a:p>
            <a:pPr marL="0" indent="0">
              <a:buNone/>
            </a:pPr>
            <a:r>
              <a:rPr lang="da-DK" sz="950" b="1" dirty="0" smtClean="0">
                <a:solidFill>
                  <a:schemeClr val="accent1"/>
                </a:solidFill>
              </a:rPr>
              <a:t>Kulturbaseret </a:t>
            </a:r>
            <a:r>
              <a:rPr lang="da-DK" sz="950" b="1" dirty="0">
                <a:solidFill>
                  <a:schemeClr val="accent1"/>
                </a:solidFill>
              </a:rPr>
              <a:t>undervisning </a:t>
            </a:r>
            <a:r>
              <a:rPr lang="da-DK" sz="950" b="1" dirty="0" smtClean="0">
                <a:solidFill>
                  <a:schemeClr val="accent1"/>
                </a:solidFill>
              </a:rPr>
              <a:t>skaber relevans og mening</a:t>
            </a:r>
          </a:p>
          <a:p>
            <a:pPr marL="0" indent="0">
              <a:buNone/>
            </a:pPr>
            <a:r>
              <a:rPr lang="da-DK" sz="950" dirty="0" smtClean="0"/>
              <a:t>Ledelsen </a:t>
            </a:r>
            <a:r>
              <a:rPr lang="da-DK" sz="950" dirty="0"/>
              <a:t>har iværksat en række tiltag, der skal sikre, at nystartede lærere klædes på til at undervise </a:t>
            </a:r>
            <a:r>
              <a:rPr lang="da-DK" sz="950" dirty="0" smtClean="0"/>
              <a:t>kulturbaseret bl.a. ved hjælp af </a:t>
            </a:r>
            <a:r>
              <a:rPr lang="da-DK" sz="950" dirty="0"/>
              <a:t>en vejledning om det at undervise i </a:t>
            </a:r>
            <a:r>
              <a:rPr lang="da-DK" sz="950" dirty="0" smtClean="0"/>
              <a:t>Grønland.</a:t>
            </a:r>
          </a:p>
          <a:p>
            <a:pPr marL="0" indent="0">
              <a:buNone/>
            </a:pPr>
            <a:r>
              <a:rPr lang="da-DK" sz="950" dirty="0" smtClean="0"/>
              <a:t>Den </a:t>
            </a:r>
            <a:r>
              <a:rPr lang="da-DK" sz="950" dirty="0"/>
              <a:t>kulturbaserede undervisning konkretiseres af flere </a:t>
            </a:r>
            <a:r>
              <a:rPr lang="da-DK" sz="950" dirty="0" smtClean="0"/>
              <a:t>interviewede </a:t>
            </a:r>
            <a:r>
              <a:rPr lang="da-DK" sz="950" dirty="0"/>
              <a:t>lærere til særligt at </a:t>
            </a:r>
            <a:r>
              <a:rPr lang="da-DK" sz="950" dirty="0" smtClean="0"/>
              <a:t>omhandle </a:t>
            </a:r>
            <a:r>
              <a:rPr lang="da-DK" sz="950" dirty="0"/>
              <a:t>anvendelse af eksempler i undervisningen, som er relevante og meningsfulde for eleverne ved at tage udgangspunkt i </a:t>
            </a:r>
            <a:r>
              <a:rPr lang="da-DK" sz="950" dirty="0" smtClean="0"/>
              <a:t>deres erfaringsverden.</a:t>
            </a:r>
          </a:p>
        </p:txBody>
      </p:sp>
      <p:sp>
        <p:nvSpPr>
          <p:cNvPr id="5" name="Pladsholder til sidefod 4"/>
          <p:cNvSpPr>
            <a:spLocks noGrp="1"/>
          </p:cNvSpPr>
          <p:nvPr>
            <p:ph type="ftr" sz="quarter" idx="20"/>
          </p:nvPr>
        </p:nvSpPr>
        <p:spPr/>
        <p:txBody>
          <a:bodyPr/>
          <a:lstStyle/>
          <a:p>
            <a:pPr>
              <a:defRPr/>
            </a:pPr>
            <a:endParaRPr lang="en-US" dirty="0"/>
          </a:p>
        </p:txBody>
      </p:sp>
      <p:sp>
        <p:nvSpPr>
          <p:cNvPr id="6" name="Pladsholder til diasnummer 5"/>
          <p:cNvSpPr>
            <a:spLocks noGrp="1"/>
          </p:cNvSpPr>
          <p:nvPr>
            <p:ph type="sldNum" sz="quarter" idx="21"/>
          </p:nvPr>
        </p:nvSpPr>
        <p:spPr/>
        <p:txBody>
          <a:bodyPr/>
          <a:lstStyle/>
          <a:p>
            <a:pPr>
              <a:defRPr/>
            </a:pPr>
            <a:r>
              <a:rPr lang="en-US" smtClean="0"/>
              <a:t> </a:t>
            </a:r>
            <a:fld id="{BDE1EFA8-517E-F143-8E7A-2A700F90BB96}" type="slidenum">
              <a:rPr lang="en-US" smtClean="0"/>
              <a:pPr>
                <a:defRPr/>
              </a:pPr>
              <a:t>10</a:t>
            </a:fld>
            <a:endParaRPr lang="en-US" dirty="0"/>
          </a:p>
        </p:txBody>
      </p:sp>
      <p:sp>
        <p:nvSpPr>
          <p:cNvPr id="7" name="Titel 6"/>
          <p:cNvSpPr>
            <a:spLocks noGrp="1"/>
          </p:cNvSpPr>
          <p:nvPr>
            <p:ph type="title"/>
          </p:nvPr>
        </p:nvSpPr>
        <p:spPr/>
        <p:txBody>
          <a:bodyPr/>
          <a:lstStyle/>
          <a:p>
            <a:r>
              <a:rPr lang="da-DK" dirty="0" smtClean="0"/>
              <a:t>GUX Qaqortoq - implementeringsstatus</a:t>
            </a:r>
            <a:endParaRPr lang="da-DK" dirty="0"/>
          </a:p>
        </p:txBody>
      </p:sp>
    </p:spTree>
    <p:extLst>
      <p:ext uri="{BB962C8B-B14F-4D97-AF65-F5344CB8AC3E}">
        <p14:creationId xmlns:p14="http://schemas.microsoft.com/office/powerpoint/2010/main" val="27749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endParaRPr lang="da-DK" dirty="0"/>
          </a:p>
        </p:txBody>
      </p:sp>
      <p:sp>
        <p:nvSpPr>
          <p:cNvPr id="3" name="Title 2"/>
          <p:cNvSpPr>
            <a:spLocks noGrp="1"/>
          </p:cNvSpPr>
          <p:nvPr>
            <p:ph type="title"/>
          </p:nvPr>
        </p:nvSpPr>
        <p:spPr/>
        <p:txBody>
          <a:bodyPr/>
          <a:lstStyle/>
          <a:p>
            <a:r>
              <a:rPr lang="da-DK" dirty="0" smtClean="0"/>
              <a:t>Optag, fastholdelse og gennemførsel</a:t>
            </a:r>
            <a:endParaRPr lang="da-DK" dirty="0"/>
          </a:p>
        </p:txBody>
      </p:sp>
      <p:sp>
        <p:nvSpPr>
          <p:cNvPr id="5" name="Footer Placeholder 4"/>
          <p:cNvSpPr>
            <a:spLocks noGrp="1"/>
          </p:cNvSpPr>
          <p:nvPr>
            <p:ph type="ftr" sz="quarter" idx="17"/>
          </p:nvPr>
        </p:nvSpPr>
        <p:spPr/>
        <p:txBody>
          <a:bodyPr/>
          <a:lstStyle/>
          <a:p>
            <a:pPr>
              <a:defRPr/>
            </a:pPr>
            <a:endParaRPr lang="en-US" dirty="0"/>
          </a:p>
        </p:txBody>
      </p:sp>
      <p:sp>
        <p:nvSpPr>
          <p:cNvPr id="6" name="Slide Number Placeholder 5"/>
          <p:cNvSpPr>
            <a:spLocks noGrp="1"/>
          </p:cNvSpPr>
          <p:nvPr>
            <p:ph type="sldNum" sz="quarter" idx="18"/>
          </p:nvPr>
        </p:nvSpPr>
        <p:spPr/>
        <p:txBody>
          <a:bodyPr/>
          <a:lstStyle/>
          <a:p>
            <a:pPr>
              <a:defRPr/>
            </a:pPr>
            <a:r>
              <a:rPr lang="en-US" smtClean="0"/>
              <a:t> </a:t>
            </a:r>
            <a:fld id="{BDE1EFA8-517E-F143-8E7A-2A700F90BB96}" type="slidenum">
              <a:rPr lang="en-US" smtClean="0"/>
              <a:pPr>
                <a:defRPr/>
              </a:pPr>
              <a:t>11</a:t>
            </a:fld>
            <a:endParaRPr lang="en-US" dirty="0"/>
          </a:p>
        </p:txBody>
      </p:sp>
      <p:pic>
        <p:nvPicPr>
          <p:cNvPr id="1026" name="Picture 2" descr="C:\Users\CES\Pictures\Kort over grøn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4747"/>
            <a:ext cx="3962400" cy="560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7128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8"/>
          <p:cNvSpPr>
            <a:spLocks noGrp="1"/>
          </p:cNvSpPr>
          <p:nvPr>
            <p:ph type="body" sz="quarter" idx="16"/>
          </p:nvPr>
        </p:nvSpPr>
        <p:spPr/>
        <p:txBody>
          <a:bodyPr/>
          <a:lstStyle/>
          <a:p>
            <a:endParaRPr lang="da-DK"/>
          </a:p>
        </p:txBody>
      </p:sp>
      <p:sp>
        <p:nvSpPr>
          <p:cNvPr id="10" name="Pladsholder til indhold 9"/>
          <p:cNvSpPr>
            <a:spLocks noGrp="1"/>
          </p:cNvSpPr>
          <p:nvPr>
            <p:ph sz="quarter" idx="18"/>
          </p:nvPr>
        </p:nvSpPr>
        <p:spPr>
          <a:xfrm>
            <a:off x="457199" y="1181100"/>
            <a:ext cx="4248785" cy="2286000"/>
          </a:xfrm>
        </p:spPr>
        <p:txBody>
          <a:bodyPr/>
          <a:lstStyle/>
          <a:p>
            <a:pPr marL="0" indent="0">
              <a:buNone/>
            </a:pPr>
            <a:r>
              <a:rPr lang="da-DK" sz="950" dirty="0" smtClean="0">
                <a:solidFill>
                  <a:schemeClr val="tx1"/>
                </a:solidFill>
              </a:rPr>
              <a:t>Der er fortsat en stigende tendens  i antallet af elever, der starter på en gymnasial uddannelse. </a:t>
            </a:r>
            <a:r>
              <a:rPr lang="da-DK" sz="900" dirty="0" smtClean="0"/>
              <a:t>I </a:t>
            </a:r>
            <a:r>
              <a:rPr lang="da-DK" sz="900" dirty="0"/>
              <a:t>2014 blev 755 elever </a:t>
            </a:r>
            <a:r>
              <a:rPr lang="da-DK" sz="900" dirty="0" smtClean="0"/>
              <a:t>optaget </a:t>
            </a:r>
            <a:r>
              <a:rPr lang="da-DK" sz="900" dirty="0"/>
              <a:t>på de gymnasiale </a:t>
            </a:r>
            <a:r>
              <a:rPr lang="da-DK" sz="900" dirty="0" smtClean="0"/>
              <a:t>uddannelser. Andelen af optagede elever er hermed tæt på at være fordoblet sammenlignet med 2007 (se figur 2)</a:t>
            </a:r>
            <a:r>
              <a:rPr lang="da-DK" sz="950" dirty="0" smtClean="0">
                <a:solidFill>
                  <a:schemeClr val="tx1"/>
                </a:solidFill>
              </a:rPr>
              <a:t>.</a:t>
            </a:r>
            <a:r>
              <a:rPr lang="da-DK" sz="950" dirty="0" smtClean="0">
                <a:solidFill>
                  <a:schemeClr val="accent1"/>
                </a:solidFill>
              </a:rPr>
              <a:t> </a:t>
            </a:r>
            <a:br>
              <a:rPr lang="da-DK" sz="950" dirty="0" smtClean="0">
                <a:solidFill>
                  <a:schemeClr val="accent1"/>
                </a:solidFill>
              </a:rPr>
            </a:br>
            <a:endParaRPr lang="da-DK" sz="950" dirty="0" smtClean="0">
              <a:solidFill>
                <a:schemeClr val="accent1"/>
              </a:solidFill>
            </a:endParaRPr>
          </a:p>
          <a:p>
            <a:pPr marL="0" indent="0">
              <a:buNone/>
            </a:pPr>
            <a:endParaRPr lang="da-DK" sz="950" dirty="0" smtClean="0">
              <a:solidFill>
                <a:schemeClr val="tx1"/>
              </a:solidFill>
            </a:endParaRPr>
          </a:p>
          <a:p>
            <a:pPr marL="0" indent="0">
              <a:buNone/>
            </a:pPr>
            <a:endParaRPr lang="da-DK" sz="950" dirty="0" smtClean="0">
              <a:solidFill>
                <a:schemeClr val="tx1"/>
              </a:solidFill>
            </a:endParaRPr>
          </a:p>
          <a:p>
            <a:pPr marL="0" indent="0">
              <a:buNone/>
            </a:pPr>
            <a:endParaRPr lang="da-DK" sz="950" dirty="0">
              <a:solidFill>
                <a:schemeClr val="tx1"/>
              </a:solidFill>
            </a:endParaRPr>
          </a:p>
          <a:p>
            <a:pPr marL="0" indent="0">
              <a:buNone/>
            </a:pPr>
            <a:endParaRPr lang="da-DK" sz="950" dirty="0" smtClean="0">
              <a:solidFill>
                <a:schemeClr val="tx1"/>
              </a:solidFill>
            </a:endParaRPr>
          </a:p>
          <a:p>
            <a:pPr marL="0" indent="0">
              <a:buNone/>
            </a:pPr>
            <a:endParaRPr lang="da-DK" sz="950" dirty="0" smtClean="0">
              <a:solidFill>
                <a:schemeClr val="tx1"/>
              </a:solidFill>
            </a:endParaRPr>
          </a:p>
        </p:txBody>
      </p:sp>
      <p:sp>
        <p:nvSpPr>
          <p:cNvPr id="7" name="Pladsholder til diasnummer 6"/>
          <p:cNvSpPr>
            <a:spLocks noGrp="1"/>
          </p:cNvSpPr>
          <p:nvPr>
            <p:ph type="sldNum" sz="quarter" idx="21"/>
          </p:nvPr>
        </p:nvSpPr>
        <p:spPr/>
        <p:txBody>
          <a:bodyPr/>
          <a:lstStyle/>
          <a:p>
            <a:pPr>
              <a:defRPr/>
            </a:pPr>
            <a:r>
              <a:rPr lang="en-US" smtClean="0"/>
              <a:t> </a:t>
            </a:r>
            <a:fld id="{E01818EA-1E57-E042-B8B3-D3D539BDC29E}" type="slidenum">
              <a:rPr lang="en-US" smtClean="0"/>
              <a:pPr>
                <a:defRPr/>
              </a:pPr>
              <a:t>12</a:t>
            </a:fld>
            <a:endParaRPr lang="en-US" dirty="0"/>
          </a:p>
        </p:txBody>
      </p:sp>
      <p:sp>
        <p:nvSpPr>
          <p:cNvPr id="8" name="Titel 7"/>
          <p:cNvSpPr>
            <a:spLocks noGrp="1"/>
          </p:cNvSpPr>
          <p:nvPr>
            <p:ph type="title"/>
          </p:nvPr>
        </p:nvSpPr>
        <p:spPr/>
        <p:txBody>
          <a:bodyPr/>
          <a:lstStyle/>
          <a:p>
            <a:r>
              <a:rPr lang="da-DK" dirty="0" smtClean="0"/>
              <a:t>Tilgang og gennemførsel</a:t>
            </a:r>
            <a:endParaRPr lang="da-DK" dirty="0"/>
          </a:p>
        </p:txBody>
      </p:sp>
      <p:graphicFrame>
        <p:nvGraphicFramePr>
          <p:cNvPr id="19" name="Diagram 18"/>
          <p:cNvGraphicFramePr/>
          <p:nvPr>
            <p:extLst/>
          </p:nvPr>
        </p:nvGraphicFramePr>
        <p:xfrm>
          <a:off x="431355" y="2400300"/>
          <a:ext cx="4274630" cy="288037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kstboks 2"/>
          <p:cNvSpPr txBox="1"/>
          <p:nvPr/>
        </p:nvSpPr>
        <p:spPr>
          <a:xfrm>
            <a:off x="461835" y="2233651"/>
            <a:ext cx="4113213" cy="166649"/>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a:t>
            </a:r>
            <a:r>
              <a:rPr lang="da-DK" sz="950" b="1" dirty="0">
                <a:latin typeface="+mj-lt"/>
                <a:cs typeface="Myriad Pro Light"/>
              </a:rPr>
              <a:t>2</a:t>
            </a:r>
            <a:r>
              <a:rPr lang="da-DK" sz="950" b="1" dirty="0" smtClean="0">
                <a:latin typeface="+mj-lt"/>
                <a:cs typeface="Myriad Pro Light"/>
              </a:rPr>
              <a:t>. Tilgangen af elever fra 2007-2014.</a:t>
            </a:r>
          </a:p>
        </p:txBody>
      </p:sp>
      <p:sp>
        <p:nvSpPr>
          <p:cNvPr id="12" name="Pladsholder til indhold 9"/>
          <p:cNvSpPr txBox="1">
            <a:spLocks/>
          </p:cNvSpPr>
          <p:nvPr/>
        </p:nvSpPr>
        <p:spPr bwMode="auto">
          <a:xfrm>
            <a:off x="633086" y="5269611"/>
            <a:ext cx="4032504"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4"/>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5"/>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a-DK" sz="800" dirty="0" smtClean="0"/>
              <a:t>Note. Inkl. </a:t>
            </a:r>
            <a:r>
              <a:rPr lang="da-DK" sz="800" dirty="0"/>
              <a:t>1-årigt studieforberedende kursus for voksne</a:t>
            </a:r>
          </a:p>
        </p:txBody>
      </p:sp>
      <p:sp>
        <p:nvSpPr>
          <p:cNvPr id="18" name="Pladsholder til indhold 9"/>
          <p:cNvSpPr>
            <a:spLocks noGrp="1"/>
          </p:cNvSpPr>
          <p:nvPr>
            <p:ph sz="quarter" idx="18"/>
          </p:nvPr>
        </p:nvSpPr>
        <p:spPr>
          <a:xfrm>
            <a:off x="4799013" y="1177366"/>
            <a:ext cx="4114800" cy="2438401"/>
          </a:xfrm>
        </p:spPr>
        <p:txBody>
          <a:bodyPr/>
          <a:lstStyle/>
          <a:p>
            <a:pPr marL="0" indent="0">
              <a:buNone/>
            </a:pPr>
            <a:r>
              <a:rPr lang="da-DK" sz="950" dirty="0" smtClean="0"/>
              <a:t>370 </a:t>
            </a:r>
            <a:r>
              <a:rPr lang="da-DK" sz="950" dirty="0"/>
              <a:t>elever </a:t>
            </a:r>
            <a:r>
              <a:rPr lang="da-DK" sz="950" dirty="0" smtClean="0">
                <a:solidFill>
                  <a:schemeClr val="tx1"/>
                </a:solidFill>
              </a:rPr>
              <a:t>gennemførte </a:t>
            </a:r>
            <a:r>
              <a:rPr lang="da-DK" sz="950" dirty="0"/>
              <a:t>en </a:t>
            </a:r>
            <a:r>
              <a:rPr lang="da-DK" sz="950" dirty="0" smtClean="0"/>
              <a:t>gymnasial uddannelse </a:t>
            </a:r>
            <a:r>
              <a:rPr lang="da-DK" sz="950" dirty="0"/>
              <a:t>i Grønland i </a:t>
            </a:r>
            <a:r>
              <a:rPr lang="da-DK" sz="950" dirty="0" smtClean="0"/>
              <a:t>2014, mens 333 gennemførte gymnasiet i 2013. Dermed er </a:t>
            </a:r>
            <a:r>
              <a:rPr lang="da-DK" sz="950" dirty="0"/>
              <a:t>U</a:t>
            </a:r>
            <a:r>
              <a:rPr lang="da-DK" sz="950" dirty="0" smtClean="0"/>
              <a:t>ddannelsesstrategiens </a:t>
            </a:r>
            <a:r>
              <a:rPr lang="da-DK" sz="950" dirty="0"/>
              <a:t>mål </a:t>
            </a:r>
            <a:r>
              <a:rPr lang="da-DK" sz="950" dirty="0" smtClean="0"/>
              <a:t>om antal gennemførte elever opnået, jævnfør tabellen nedenfor</a:t>
            </a:r>
            <a:r>
              <a:rPr lang="da-DK" sz="950" dirty="0"/>
              <a:t> </a:t>
            </a:r>
            <a:r>
              <a:rPr lang="da-DK" sz="950" dirty="0" smtClean="0"/>
              <a:t>(</a:t>
            </a:r>
            <a:r>
              <a:rPr lang="da-DK" sz="950" dirty="0" err="1" smtClean="0"/>
              <a:t>Naalakkersuisuts</a:t>
            </a:r>
            <a:r>
              <a:rPr lang="da-DK" sz="950" dirty="0" smtClean="0"/>
              <a:t> </a:t>
            </a:r>
            <a:r>
              <a:rPr lang="da-DK" sz="950" dirty="0"/>
              <a:t>uddannelsesstrategi </a:t>
            </a:r>
            <a:r>
              <a:rPr lang="da-DK" sz="950" dirty="0" smtClean="0"/>
              <a:t>2014)</a:t>
            </a:r>
            <a:br>
              <a:rPr lang="da-DK" sz="950" dirty="0" smtClean="0"/>
            </a:br>
            <a:endParaRPr lang="da-DK" sz="950" dirty="0" smtClean="0"/>
          </a:p>
          <a:p>
            <a:pPr marL="0" indent="0">
              <a:buNone/>
            </a:pPr>
            <a:endParaRPr lang="da-DK" sz="950" dirty="0" smtClean="0"/>
          </a:p>
          <a:p>
            <a:pPr marL="0" indent="0">
              <a:buNone/>
            </a:pPr>
            <a:endParaRPr lang="da-DK" sz="950" dirty="0" smtClean="0">
              <a:solidFill>
                <a:schemeClr val="tx1"/>
              </a:solidFill>
            </a:endParaRPr>
          </a:p>
          <a:p>
            <a:pPr marL="0" indent="0">
              <a:buNone/>
            </a:pPr>
            <a:endParaRPr lang="da-DK" sz="950" dirty="0" smtClean="0">
              <a:solidFill>
                <a:schemeClr val="tx1"/>
              </a:solidFill>
            </a:endParaRPr>
          </a:p>
          <a:p>
            <a:pPr marL="0" indent="0">
              <a:buNone/>
            </a:pPr>
            <a:endParaRPr lang="da-DK" sz="950" dirty="0">
              <a:solidFill>
                <a:schemeClr val="tx1"/>
              </a:solidFill>
            </a:endParaRPr>
          </a:p>
          <a:p>
            <a:pPr marL="0" indent="0">
              <a:buNone/>
            </a:pPr>
            <a:endParaRPr lang="da-DK" sz="950" dirty="0" smtClean="0">
              <a:solidFill>
                <a:schemeClr val="tx1"/>
              </a:solidFill>
            </a:endParaRPr>
          </a:p>
          <a:p>
            <a:pPr marL="0" indent="0">
              <a:buNone/>
            </a:pPr>
            <a:endParaRPr lang="da-DK" sz="950" dirty="0" smtClean="0">
              <a:solidFill>
                <a:schemeClr val="tx1"/>
              </a:solidFill>
            </a:endParaRPr>
          </a:p>
        </p:txBody>
      </p:sp>
      <p:graphicFrame>
        <p:nvGraphicFramePr>
          <p:cNvPr id="21" name="Tabel 20"/>
          <p:cNvGraphicFramePr>
            <a:graphicFrameLocks noGrp="1"/>
          </p:cNvGraphicFramePr>
          <p:nvPr>
            <p:extLst/>
          </p:nvPr>
        </p:nvGraphicFramePr>
        <p:xfrm>
          <a:off x="4799013" y="2855758"/>
          <a:ext cx="3957641" cy="973635"/>
        </p:xfrm>
        <a:graphic>
          <a:graphicData uri="http://schemas.openxmlformats.org/drawingml/2006/table">
            <a:tbl>
              <a:tblPr firstRow="1" firstCol="1" bandRow="1">
                <a:tableStyleId>{5C22544A-7EE6-4342-B048-85BDC9FD1C3A}</a:tableStyleId>
              </a:tblPr>
              <a:tblGrid>
                <a:gridCol w="951022">
                  <a:extLst>
                    <a:ext uri="{9D8B030D-6E8A-4147-A177-3AD203B41FA5}">
                      <a16:colId xmlns:a16="http://schemas.microsoft.com/office/drawing/2014/main" xmlns="" val="20000"/>
                    </a:ext>
                  </a:extLst>
                </a:gridCol>
                <a:gridCol w="429517">
                  <a:extLst>
                    <a:ext uri="{9D8B030D-6E8A-4147-A177-3AD203B41FA5}">
                      <a16:colId xmlns:a16="http://schemas.microsoft.com/office/drawing/2014/main" xmlns="" val="20001"/>
                    </a:ext>
                  </a:extLst>
                </a:gridCol>
                <a:gridCol w="429517">
                  <a:extLst>
                    <a:ext uri="{9D8B030D-6E8A-4147-A177-3AD203B41FA5}">
                      <a16:colId xmlns:a16="http://schemas.microsoft.com/office/drawing/2014/main" xmlns="" val="20002"/>
                    </a:ext>
                  </a:extLst>
                </a:gridCol>
                <a:gridCol w="429517">
                  <a:extLst>
                    <a:ext uri="{9D8B030D-6E8A-4147-A177-3AD203B41FA5}">
                      <a16:colId xmlns:a16="http://schemas.microsoft.com/office/drawing/2014/main" xmlns="" val="20003"/>
                    </a:ext>
                  </a:extLst>
                </a:gridCol>
                <a:gridCol w="429517">
                  <a:extLst>
                    <a:ext uri="{9D8B030D-6E8A-4147-A177-3AD203B41FA5}">
                      <a16:colId xmlns:a16="http://schemas.microsoft.com/office/drawing/2014/main" xmlns="" val="20004"/>
                    </a:ext>
                  </a:extLst>
                </a:gridCol>
                <a:gridCol w="429517">
                  <a:extLst>
                    <a:ext uri="{9D8B030D-6E8A-4147-A177-3AD203B41FA5}">
                      <a16:colId xmlns:a16="http://schemas.microsoft.com/office/drawing/2014/main" xmlns="" val="20005"/>
                    </a:ext>
                  </a:extLst>
                </a:gridCol>
                <a:gridCol w="429517">
                  <a:extLst>
                    <a:ext uri="{9D8B030D-6E8A-4147-A177-3AD203B41FA5}">
                      <a16:colId xmlns:a16="http://schemas.microsoft.com/office/drawing/2014/main" xmlns="" val="20006"/>
                    </a:ext>
                  </a:extLst>
                </a:gridCol>
                <a:gridCol w="429517">
                  <a:extLst>
                    <a:ext uri="{9D8B030D-6E8A-4147-A177-3AD203B41FA5}">
                      <a16:colId xmlns:a16="http://schemas.microsoft.com/office/drawing/2014/main" xmlns="" val="20007"/>
                    </a:ext>
                  </a:extLst>
                </a:gridCol>
              </a:tblGrid>
              <a:tr h="384201">
                <a:tc>
                  <a:txBody>
                    <a:bodyPr/>
                    <a:lstStyle/>
                    <a:p>
                      <a:pPr algn="ctr" fontAlgn="b"/>
                      <a:endParaRPr lang="da-DK" sz="800" b="0" i="0" u="none" strike="noStrike" dirty="0">
                        <a:solidFill>
                          <a:schemeClr val="bg1"/>
                        </a:solidFill>
                        <a:effectLst/>
                        <a:latin typeface="+mn-lt"/>
                      </a:endParaRPr>
                    </a:p>
                  </a:txBody>
                  <a:tcPr marL="9525" marR="9525" marT="9525" marB="0" anchor="ctr"/>
                </a:tc>
                <a:tc>
                  <a:txBody>
                    <a:bodyPr/>
                    <a:lstStyle/>
                    <a:p>
                      <a:pPr algn="ctr" fontAlgn="b"/>
                      <a:r>
                        <a:rPr lang="da-DK" sz="800" b="0" i="0" u="none" strike="noStrike" dirty="0">
                          <a:solidFill>
                            <a:schemeClr val="bg1"/>
                          </a:solidFill>
                          <a:effectLst/>
                          <a:latin typeface="+mn-lt"/>
                        </a:rPr>
                        <a:t>2010</a:t>
                      </a:r>
                    </a:p>
                  </a:txBody>
                  <a:tcPr marL="9525" marR="9525" marT="9525" marB="0" anchor="ctr"/>
                </a:tc>
                <a:tc>
                  <a:txBody>
                    <a:bodyPr/>
                    <a:lstStyle/>
                    <a:p>
                      <a:pPr algn="ctr" fontAlgn="b"/>
                      <a:r>
                        <a:rPr lang="da-DK" sz="800" b="0" i="0" u="none" strike="noStrike">
                          <a:solidFill>
                            <a:schemeClr val="bg1"/>
                          </a:solidFill>
                          <a:effectLst/>
                          <a:latin typeface="+mn-lt"/>
                        </a:rPr>
                        <a:t>2011</a:t>
                      </a:r>
                    </a:p>
                  </a:txBody>
                  <a:tcPr marL="9525" marR="9525" marT="9525" marB="0" anchor="ctr"/>
                </a:tc>
                <a:tc>
                  <a:txBody>
                    <a:bodyPr/>
                    <a:lstStyle/>
                    <a:p>
                      <a:pPr algn="ctr" fontAlgn="b"/>
                      <a:r>
                        <a:rPr lang="da-DK" sz="800" b="0" i="0" u="none" strike="noStrike">
                          <a:solidFill>
                            <a:schemeClr val="bg1"/>
                          </a:solidFill>
                          <a:effectLst/>
                          <a:latin typeface="+mn-lt"/>
                        </a:rPr>
                        <a:t>2012</a:t>
                      </a:r>
                    </a:p>
                  </a:txBody>
                  <a:tcPr marL="9525" marR="9525" marT="9525" marB="0" anchor="ctr"/>
                </a:tc>
                <a:tc>
                  <a:txBody>
                    <a:bodyPr/>
                    <a:lstStyle/>
                    <a:p>
                      <a:pPr algn="ctr" fontAlgn="b"/>
                      <a:r>
                        <a:rPr lang="da-DK" sz="800" b="0" i="0" u="none" strike="noStrike">
                          <a:solidFill>
                            <a:schemeClr val="bg1"/>
                          </a:solidFill>
                          <a:effectLst/>
                          <a:latin typeface="+mn-lt"/>
                        </a:rPr>
                        <a:t>2013</a:t>
                      </a:r>
                    </a:p>
                  </a:txBody>
                  <a:tcPr marL="9525" marR="9525" marT="9525" marB="0" anchor="ctr"/>
                </a:tc>
                <a:tc>
                  <a:txBody>
                    <a:bodyPr/>
                    <a:lstStyle/>
                    <a:p>
                      <a:pPr algn="ctr" fontAlgn="b"/>
                      <a:r>
                        <a:rPr lang="da-DK" sz="800" b="0" i="0" u="none" strike="noStrike" dirty="0">
                          <a:solidFill>
                            <a:schemeClr val="bg1"/>
                          </a:solidFill>
                          <a:effectLst/>
                          <a:latin typeface="+mn-lt"/>
                        </a:rPr>
                        <a:t>2014</a:t>
                      </a:r>
                    </a:p>
                  </a:txBody>
                  <a:tcPr marL="9525" marR="9525" marT="9525" marB="0" anchor="ctr"/>
                </a:tc>
                <a:tc>
                  <a:txBody>
                    <a:bodyPr/>
                    <a:lstStyle/>
                    <a:p>
                      <a:pPr algn="ctr" fontAlgn="b"/>
                      <a:r>
                        <a:rPr lang="da-DK" sz="800" b="0" i="0" u="none" strike="noStrike" dirty="0" smtClean="0">
                          <a:solidFill>
                            <a:schemeClr val="bg1"/>
                          </a:solidFill>
                          <a:effectLst/>
                          <a:latin typeface="+mn-lt"/>
                        </a:rPr>
                        <a:t>2017</a:t>
                      </a:r>
                      <a:endParaRPr lang="da-DK" sz="800" b="0" i="0" u="none" strike="noStrike" dirty="0">
                        <a:solidFill>
                          <a:schemeClr val="bg1"/>
                        </a:solidFill>
                        <a:effectLst/>
                        <a:latin typeface="+mn-lt"/>
                      </a:endParaRPr>
                    </a:p>
                  </a:txBody>
                  <a:tcPr marL="9525" marR="9525" marT="9525" marB="0" anchor="ctr"/>
                </a:tc>
                <a:tc>
                  <a:txBody>
                    <a:bodyPr/>
                    <a:lstStyle/>
                    <a:p>
                      <a:pPr algn="ctr" fontAlgn="b"/>
                      <a:r>
                        <a:rPr lang="da-DK" sz="800" b="0" i="0" u="none" strike="noStrike" dirty="0" smtClean="0">
                          <a:solidFill>
                            <a:schemeClr val="bg1"/>
                          </a:solidFill>
                          <a:effectLst/>
                          <a:latin typeface="+mn-lt"/>
                        </a:rPr>
                        <a:t>2020</a:t>
                      </a:r>
                      <a:endParaRPr lang="da-DK" sz="800" b="0" i="0" u="none" strike="noStrike" dirty="0">
                        <a:solidFill>
                          <a:schemeClr val="bg1"/>
                        </a:solidFill>
                        <a:effectLst/>
                        <a:latin typeface="+mn-lt"/>
                      </a:endParaRPr>
                    </a:p>
                  </a:txBody>
                  <a:tcPr marL="9525" marR="9525" marT="9525" marB="0" anchor="ctr"/>
                </a:tc>
                <a:extLst>
                  <a:ext uri="{0D108BD9-81ED-4DB2-BD59-A6C34878D82A}">
                    <a16:rowId xmlns:a16="http://schemas.microsoft.com/office/drawing/2014/main" xmlns="" val="10000"/>
                  </a:ext>
                </a:extLst>
              </a:tr>
              <a:tr h="294717">
                <a:tc>
                  <a:txBody>
                    <a:bodyPr/>
                    <a:lstStyle/>
                    <a:p>
                      <a:pPr algn="l" fontAlgn="b"/>
                      <a:r>
                        <a:rPr lang="da-DK" sz="800" b="0" i="0" u="none" strike="noStrike" dirty="0" smtClean="0">
                          <a:solidFill>
                            <a:schemeClr val="bg1"/>
                          </a:solidFill>
                          <a:effectLst/>
                          <a:latin typeface="+mn-lt"/>
                        </a:rPr>
                        <a:t>Antal gennemførte</a:t>
                      </a:r>
                      <a:endParaRPr lang="da-DK" sz="800" b="0" i="0" u="none" strike="noStrike" dirty="0">
                        <a:solidFill>
                          <a:schemeClr val="bg1"/>
                        </a:solidFill>
                        <a:effectLst/>
                        <a:latin typeface="+mn-lt"/>
                      </a:endParaRPr>
                    </a:p>
                  </a:txBody>
                  <a:tcPr marL="9525" marR="9525" marT="9525" marB="0" anchor="ctr"/>
                </a:tc>
                <a:tc>
                  <a:txBody>
                    <a:bodyPr/>
                    <a:lstStyle/>
                    <a:p>
                      <a:pPr algn="ctr" fontAlgn="b"/>
                      <a:r>
                        <a:rPr lang="da-DK" sz="800" b="0" i="0" u="none" strike="noStrike" dirty="0" smtClean="0">
                          <a:solidFill>
                            <a:srgbClr val="000000"/>
                          </a:solidFill>
                          <a:effectLst/>
                          <a:latin typeface="+mn-lt"/>
                        </a:rPr>
                        <a:t>260</a:t>
                      </a:r>
                      <a:endParaRPr lang="da-DK" sz="800" b="0" i="0" u="none" strike="noStrike" dirty="0">
                        <a:solidFill>
                          <a:srgbClr val="000000"/>
                        </a:solidFill>
                        <a:effectLst/>
                        <a:latin typeface="+mn-lt"/>
                      </a:endParaRPr>
                    </a:p>
                  </a:txBody>
                  <a:tcPr marL="9525" marR="9525" marT="9525" marB="0" anchor="ctr"/>
                </a:tc>
                <a:tc>
                  <a:txBody>
                    <a:bodyPr/>
                    <a:lstStyle/>
                    <a:p>
                      <a:pPr algn="ctr" fontAlgn="b"/>
                      <a:r>
                        <a:rPr lang="da-DK" sz="800" b="0" i="0" u="none" strike="noStrike" dirty="0" smtClean="0">
                          <a:solidFill>
                            <a:srgbClr val="000000"/>
                          </a:solidFill>
                          <a:effectLst/>
                          <a:latin typeface="+mn-lt"/>
                        </a:rPr>
                        <a:t>297</a:t>
                      </a:r>
                      <a:endParaRPr lang="da-DK" sz="800" b="0" i="0" u="none" strike="noStrike" dirty="0">
                        <a:solidFill>
                          <a:srgbClr val="000000"/>
                        </a:solidFill>
                        <a:effectLst/>
                        <a:latin typeface="+mn-lt"/>
                      </a:endParaRPr>
                    </a:p>
                  </a:txBody>
                  <a:tcPr marL="9525" marR="9525" marT="9525" marB="0" anchor="ctr"/>
                </a:tc>
                <a:tc>
                  <a:txBody>
                    <a:bodyPr/>
                    <a:lstStyle/>
                    <a:p>
                      <a:pPr algn="ctr" fontAlgn="b"/>
                      <a:r>
                        <a:rPr lang="da-DK" sz="800" b="0" i="0" u="none" strike="noStrike" dirty="0">
                          <a:solidFill>
                            <a:srgbClr val="000000"/>
                          </a:solidFill>
                          <a:effectLst/>
                          <a:latin typeface="+mn-lt"/>
                        </a:rPr>
                        <a:t>314</a:t>
                      </a:r>
                    </a:p>
                  </a:txBody>
                  <a:tcPr marL="9525" marR="9525" marT="9525" marB="0" anchor="ctr"/>
                </a:tc>
                <a:tc>
                  <a:txBody>
                    <a:bodyPr/>
                    <a:lstStyle/>
                    <a:p>
                      <a:pPr algn="ctr" fontAlgn="b"/>
                      <a:r>
                        <a:rPr lang="da-DK" sz="800" b="0" i="0" u="none" strike="noStrike" dirty="0">
                          <a:solidFill>
                            <a:srgbClr val="000000"/>
                          </a:solidFill>
                          <a:effectLst/>
                          <a:latin typeface="+mn-lt"/>
                        </a:rPr>
                        <a:t>333</a:t>
                      </a:r>
                    </a:p>
                  </a:txBody>
                  <a:tcPr marL="9525" marR="9525" marT="9525" marB="0" anchor="ctr"/>
                </a:tc>
                <a:tc>
                  <a:txBody>
                    <a:bodyPr/>
                    <a:lstStyle/>
                    <a:p>
                      <a:pPr algn="ctr" fontAlgn="b"/>
                      <a:r>
                        <a:rPr lang="da-DK" sz="800" b="0" i="0" u="none" strike="noStrike" dirty="0">
                          <a:solidFill>
                            <a:srgbClr val="000000"/>
                          </a:solidFill>
                          <a:effectLst/>
                          <a:latin typeface="+mn-lt"/>
                        </a:rPr>
                        <a:t>370</a:t>
                      </a:r>
                    </a:p>
                  </a:txBody>
                  <a:tcPr marL="9525" marR="9525" marT="9525" marB="0" anchor="ctr"/>
                </a:tc>
                <a:tc>
                  <a:txBody>
                    <a:bodyPr/>
                    <a:lstStyle/>
                    <a:p>
                      <a:pPr algn="ctr" fontAlgn="b"/>
                      <a:r>
                        <a:rPr lang="da-DK" sz="800" b="0" i="0" u="none" strike="noStrike" dirty="0" smtClean="0">
                          <a:solidFill>
                            <a:schemeClr val="tx1"/>
                          </a:solidFill>
                          <a:effectLst/>
                          <a:latin typeface="+mn-lt"/>
                        </a:rPr>
                        <a:t>-</a:t>
                      </a:r>
                      <a:endParaRPr lang="da-DK" sz="800" b="0" i="0" u="none" strike="noStrike" dirty="0">
                        <a:solidFill>
                          <a:schemeClr val="tx1"/>
                        </a:solidFill>
                        <a:effectLst/>
                        <a:latin typeface="+mn-lt"/>
                      </a:endParaRPr>
                    </a:p>
                  </a:txBody>
                  <a:tcPr marL="9525" marR="9525" marT="9525" marB="0" anchor="ctr"/>
                </a:tc>
                <a:tc>
                  <a:txBody>
                    <a:bodyPr/>
                    <a:lstStyle/>
                    <a:p>
                      <a:pPr algn="ctr" fontAlgn="b"/>
                      <a:r>
                        <a:rPr lang="da-DK" sz="800" b="0" i="0" u="none" strike="noStrike" dirty="0" smtClean="0">
                          <a:solidFill>
                            <a:schemeClr val="tx1"/>
                          </a:solidFill>
                          <a:effectLst/>
                          <a:latin typeface="+mn-lt"/>
                        </a:rPr>
                        <a:t>-</a:t>
                      </a:r>
                      <a:endParaRPr lang="da-DK" sz="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xmlns="" val="10001"/>
                  </a:ext>
                </a:extLst>
              </a:tr>
              <a:tr h="294717">
                <a:tc>
                  <a:txBody>
                    <a:bodyPr/>
                    <a:lstStyle/>
                    <a:p>
                      <a:pPr algn="l" fontAlgn="b"/>
                      <a:r>
                        <a:rPr lang="da-DK" sz="800" b="0" i="0" u="none" strike="noStrike" dirty="0" err="1" smtClean="0">
                          <a:solidFill>
                            <a:schemeClr val="bg1"/>
                          </a:solidFill>
                          <a:effectLst/>
                          <a:latin typeface="+mn-lt"/>
                        </a:rPr>
                        <a:t>Uddannelses-strategiens</a:t>
                      </a:r>
                      <a:r>
                        <a:rPr lang="da-DK" sz="800" b="0" i="0" u="none" strike="noStrike" baseline="0" dirty="0" smtClean="0">
                          <a:solidFill>
                            <a:schemeClr val="bg1"/>
                          </a:solidFill>
                          <a:effectLst/>
                          <a:latin typeface="+mn-lt"/>
                        </a:rPr>
                        <a:t> mål</a:t>
                      </a:r>
                      <a:endParaRPr lang="da-DK" sz="800" b="0" i="0" u="none" strike="noStrike" dirty="0">
                        <a:solidFill>
                          <a:schemeClr val="bg1"/>
                        </a:solidFill>
                        <a:effectLst/>
                        <a:latin typeface="+mn-lt"/>
                      </a:endParaRPr>
                    </a:p>
                  </a:txBody>
                  <a:tcPr marL="9525" marR="9525" marT="9525" marB="0" anchor="ctr"/>
                </a:tc>
                <a:tc>
                  <a:txBody>
                    <a:bodyPr/>
                    <a:lstStyle/>
                    <a:p>
                      <a:pPr algn="ctr" fontAlgn="b"/>
                      <a:r>
                        <a:rPr lang="da-DK" sz="800" b="0" i="0" u="none" strike="noStrike" dirty="0" smtClean="0">
                          <a:solidFill>
                            <a:schemeClr val="tx1"/>
                          </a:solidFill>
                          <a:effectLst/>
                          <a:latin typeface="+mn-lt"/>
                        </a:rPr>
                        <a:t>-</a:t>
                      </a:r>
                      <a:endParaRPr lang="da-DK" sz="800" b="0" i="0" u="none" strike="noStrike" dirty="0">
                        <a:solidFill>
                          <a:schemeClr val="tx1"/>
                        </a:solidFill>
                        <a:effectLst/>
                        <a:latin typeface="+mn-lt"/>
                      </a:endParaRPr>
                    </a:p>
                  </a:txBody>
                  <a:tcPr marL="9525" marR="9525" marT="9525" marB="0" anchor="ctr"/>
                </a:tc>
                <a:tc>
                  <a:txBody>
                    <a:bodyPr/>
                    <a:lstStyle/>
                    <a:p>
                      <a:pPr algn="ctr" fontAlgn="b"/>
                      <a:r>
                        <a:rPr lang="da-DK" sz="800" b="0" i="0" u="none" strike="noStrike" dirty="0" smtClean="0">
                          <a:solidFill>
                            <a:schemeClr val="tx1"/>
                          </a:solidFill>
                          <a:effectLst/>
                          <a:latin typeface="+mn-lt"/>
                        </a:rPr>
                        <a:t>-</a:t>
                      </a:r>
                      <a:endParaRPr lang="da-DK" sz="800" b="0" i="0" u="none" strike="noStrike" dirty="0">
                        <a:solidFill>
                          <a:schemeClr val="tx1"/>
                        </a:solidFill>
                        <a:effectLst/>
                        <a:latin typeface="+mn-lt"/>
                      </a:endParaRPr>
                    </a:p>
                  </a:txBody>
                  <a:tcPr marL="9525" marR="9525" marT="9525" marB="0" anchor="ctr"/>
                </a:tc>
                <a:tc>
                  <a:txBody>
                    <a:bodyPr/>
                    <a:lstStyle/>
                    <a:p>
                      <a:pPr algn="ctr" fontAlgn="b"/>
                      <a:r>
                        <a:rPr lang="da-DK" sz="800" b="0" i="0" u="none" strike="noStrike" dirty="0" smtClean="0">
                          <a:solidFill>
                            <a:schemeClr val="tx1"/>
                          </a:solidFill>
                          <a:effectLst/>
                          <a:latin typeface="+mn-lt"/>
                        </a:rPr>
                        <a:t>315</a:t>
                      </a:r>
                      <a:endParaRPr lang="da-DK" sz="800" b="0" i="0" u="none" strike="noStrike" dirty="0">
                        <a:solidFill>
                          <a:schemeClr val="tx1"/>
                        </a:solidFill>
                        <a:effectLst/>
                        <a:latin typeface="+mn-lt"/>
                      </a:endParaRPr>
                    </a:p>
                  </a:txBody>
                  <a:tcPr marL="9525" marR="9525" marT="9525" marB="0" anchor="ctr"/>
                </a:tc>
                <a:tc>
                  <a:txBody>
                    <a:bodyPr/>
                    <a:lstStyle/>
                    <a:p>
                      <a:pPr algn="ctr" fontAlgn="b"/>
                      <a:r>
                        <a:rPr lang="da-DK" sz="800" b="0" i="0" u="none" strike="noStrike" dirty="0" smtClean="0">
                          <a:solidFill>
                            <a:schemeClr val="tx1"/>
                          </a:solidFill>
                          <a:effectLst/>
                          <a:latin typeface="+mn-lt"/>
                        </a:rPr>
                        <a:t>-</a:t>
                      </a:r>
                      <a:endParaRPr lang="da-DK" sz="800" b="0" i="0" u="none" strike="noStrike" dirty="0">
                        <a:solidFill>
                          <a:schemeClr val="tx1"/>
                        </a:solidFill>
                        <a:effectLst/>
                        <a:latin typeface="+mn-lt"/>
                      </a:endParaRPr>
                    </a:p>
                  </a:txBody>
                  <a:tcPr marL="9525" marR="9525" marT="9525" marB="0" anchor="ctr"/>
                </a:tc>
                <a:tc>
                  <a:txBody>
                    <a:bodyPr/>
                    <a:lstStyle/>
                    <a:p>
                      <a:pPr algn="ctr" fontAlgn="b"/>
                      <a:r>
                        <a:rPr lang="da-DK" sz="800" b="0" i="0" u="none" strike="noStrike" dirty="0" smtClean="0">
                          <a:solidFill>
                            <a:schemeClr val="tx1"/>
                          </a:solidFill>
                          <a:effectLst/>
                          <a:latin typeface="+mn-lt"/>
                        </a:rPr>
                        <a:t>-</a:t>
                      </a:r>
                      <a:endParaRPr lang="da-DK" sz="800" b="0" i="0" u="none" strike="noStrike" dirty="0">
                        <a:solidFill>
                          <a:schemeClr val="tx1"/>
                        </a:solidFill>
                        <a:effectLst/>
                        <a:latin typeface="+mn-lt"/>
                      </a:endParaRPr>
                    </a:p>
                  </a:txBody>
                  <a:tcPr marL="9525" marR="9525" marT="9525" marB="0" anchor="ctr"/>
                </a:tc>
                <a:tc>
                  <a:txBody>
                    <a:bodyPr/>
                    <a:lstStyle/>
                    <a:p>
                      <a:pPr marL="0" marR="0" indent="0" algn="ctr" defTabSz="810433" rtl="0" eaLnBrk="1" fontAlgn="b" latinLnBrk="0" hangingPunct="1">
                        <a:lnSpc>
                          <a:spcPct val="100000"/>
                        </a:lnSpc>
                        <a:spcBef>
                          <a:spcPts val="0"/>
                        </a:spcBef>
                        <a:spcAft>
                          <a:spcPts val="0"/>
                        </a:spcAft>
                        <a:buClrTx/>
                        <a:buSzTx/>
                        <a:buFontTx/>
                        <a:buNone/>
                        <a:tabLst/>
                        <a:defRPr/>
                      </a:pPr>
                      <a:r>
                        <a:rPr lang="da-DK" sz="800" b="0" i="0" u="none" strike="noStrike" dirty="0" smtClean="0">
                          <a:solidFill>
                            <a:schemeClr val="tx1"/>
                          </a:solidFill>
                          <a:effectLst/>
                          <a:latin typeface="+mn-lt"/>
                        </a:rPr>
                        <a:t>319</a:t>
                      </a:r>
                      <a:endParaRPr lang="da-DK" sz="800" b="0" i="0" u="none" strike="noStrike" dirty="0">
                        <a:solidFill>
                          <a:schemeClr val="tx1"/>
                        </a:solidFill>
                        <a:effectLst/>
                        <a:latin typeface="+mn-lt"/>
                      </a:endParaRPr>
                    </a:p>
                  </a:txBody>
                  <a:tcPr marL="9525" marR="9525" marT="9525" marB="0" anchor="ctr"/>
                </a:tc>
                <a:tc>
                  <a:txBody>
                    <a:bodyPr/>
                    <a:lstStyle/>
                    <a:p>
                      <a:pPr marL="0" marR="0" indent="0" algn="ctr" defTabSz="810433" rtl="0" eaLnBrk="1" fontAlgn="b" latinLnBrk="0" hangingPunct="1">
                        <a:lnSpc>
                          <a:spcPct val="100000"/>
                        </a:lnSpc>
                        <a:spcBef>
                          <a:spcPts val="0"/>
                        </a:spcBef>
                        <a:spcAft>
                          <a:spcPts val="0"/>
                        </a:spcAft>
                        <a:buClrTx/>
                        <a:buSzTx/>
                        <a:buFontTx/>
                        <a:buNone/>
                        <a:tabLst/>
                        <a:defRPr/>
                      </a:pPr>
                      <a:r>
                        <a:rPr lang="da-DK" sz="800" b="0" i="0" u="none" strike="noStrike" dirty="0" smtClean="0">
                          <a:solidFill>
                            <a:schemeClr val="tx1"/>
                          </a:solidFill>
                          <a:effectLst/>
                          <a:latin typeface="+mn-lt"/>
                        </a:rPr>
                        <a:t>330</a:t>
                      </a:r>
                      <a:endParaRPr lang="da-DK" sz="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xmlns="" val="10002"/>
                  </a:ext>
                </a:extLst>
              </a:tr>
            </a:tbl>
          </a:graphicData>
        </a:graphic>
      </p:graphicFrame>
      <p:sp>
        <p:nvSpPr>
          <p:cNvPr id="22" name="Pladsholder til indhold 9"/>
          <p:cNvSpPr txBox="1">
            <a:spLocks/>
          </p:cNvSpPr>
          <p:nvPr/>
        </p:nvSpPr>
        <p:spPr bwMode="auto">
          <a:xfrm>
            <a:off x="4809494" y="3872237"/>
            <a:ext cx="4032504"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4"/>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5"/>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a-DK" sz="800" dirty="0" smtClean="0"/>
              <a:t>Note. Inkl. 1-årigt GU</a:t>
            </a:r>
            <a:endParaRPr lang="da-DK" sz="800" dirty="0"/>
          </a:p>
        </p:txBody>
      </p:sp>
      <p:sp>
        <p:nvSpPr>
          <p:cNvPr id="23" name="Tekstboks 2"/>
          <p:cNvSpPr txBox="1"/>
          <p:nvPr/>
        </p:nvSpPr>
        <p:spPr>
          <a:xfrm>
            <a:off x="4799806" y="2395981"/>
            <a:ext cx="3962400" cy="319446"/>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Tabel 1. Uddannelsesstrategiens mål og antal elever der gennemfører en gymnasialuddannelse</a:t>
            </a:r>
          </a:p>
        </p:txBody>
      </p:sp>
      <p:sp>
        <p:nvSpPr>
          <p:cNvPr id="24" name="Pladsholder til indhold 9"/>
          <p:cNvSpPr>
            <a:spLocks noGrp="1"/>
          </p:cNvSpPr>
          <p:nvPr>
            <p:ph sz="quarter" idx="18"/>
          </p:nvPr>
        </p:nvSpPr>
        <p:spPr>
          <a:xfrm>
            <a:off x="4809494" y="4152900"/>
            <a:ext cx="4114800" cy="979673"/>
          </a:xfrm>
        </p:spPr>
        <p:txBody>
          <a:bodyPr/>
          <a:lstStyle/>
          <a:p>
            <a:pPr marL="0" indent="0">
              <a:buNone/>
            </a:pPr>
            <a:r>
              <a:rPr lang="da-DK" sz="950" dirty="0" smtClean="0">
                <a:solidFill>
                  <a:schemeClr val="tx1"/>
                </a:solidFill>
              </a:rPr>
              <a:t>Det stigende antal elever, der har gennemført en gymnasial uddannelse, formodes fortrinsvis at skyldes den </a:t>
            </a:r>
            <a:r>
              <a:rPr lang="da-DK" sz="900" dirty="0"/>
              <a:t>øgede tilgang til gymnasierne, da fuldførelsesprocenterne er </a:t>
            </a:r>
            <a:r>
              <a:rPr lang="da-DK" sz="900" dirty="0" smtClean="0"/>
              <a:t>nedadgående </a:t>
            </a:r>
            <a:r>
              <a:rPr lang="da-DK" sz="950" dirty="0" smtClean="0">
                <a:solidFill>
                  <a:schemeClr val="tx1"/>
                </a:solidFill>
              </a:rPr>
              <a:t>(se figur 3 på næste side). </a:t>
            </a:r>
          </a:p>
          <a:p>
            <a:pPr marL="0" indent="0">
              <a:buNone/>
            </a:pPr>
            <a:r>
              <a:rPr lang="da-DK" sz="950" dirty="0" smtClean="0"/>
              <a:t/>
            </a:r>
            <a:br>
              <a:rPr lang="da-DK" sz="950" dirty="0" smtClean="0"/>
            </a:br>
            <a:endParaRPr lang="da-DK" sz="950" dirty="0" smtClean="0"/>
          </a:p>
          <a:p>
            <a:pPr marL="0" indent="0">
              <a:buNone/>
            </a:pPr>
            <a:endParaRPr lang="da-DK" sz="950" dirty="0" smtClean="0"/>
          </a:p>
          <a:p>
            <a:pPr marL="0" indent="0">
              <a:buNone/>
            </a:pPr>
            <a:endParaRPr lang="da-DK" sz="950" dirty="0" smtClean="0">
              <a:solidFill>
                <a:schemeClr val="tx1"/>
              </a:solidFill>
            </a:endParaRPr>
          </a:p>
          <a:p>
            <a:pPr marL="0" indent="0">
              <a:buNone/>
            </a:pPr>
            <a:endParaRPr lang="da-DK" sz="950" dirty="0" smtClean="0">
              <a:solidFill>
                <a:schemeClr val="tx1"/>
              </a:solidFill>
            </a:endParaRPr>
          </a:p>
          <a:p>
            <a:pPr marL="0" indent="0">
              <a:buNone/>
            </a:pPr>
            <a:endParaRPr lang="da-DK" sz="950" dirty="0">
              <a:solidFill>
                <a:schemeClr val="tx1"/>
              </a:solidFill>
            </a:endParaRPr>
          </a:p>
          <a:p>
            <a:pPr marL="0" indent="0">
              <a:buNone/>
            </a:pPr>
            <a:endParaRPr lang="da-DK" sz="950" dirty="0" smtClean="0">
              <a:solidFill>
                <a:schemeClr val="tx1"/>
              </a:solidFill>
            </a:endParaRPr>
          </a:p>
          <a:p>
            <a:pPr marL="0" indent="0">
              <a:buNone/>
            </a:pPr>
            <a:endParaRPr lang="da-DK" sz="950" dirty="0" smtClean="0">
              <a:solidFill>
                <a:schemeClr val="tx1"/>
              </a:solidFill>
            </a:endParaRPr>
          </a:p>
        </p:txBody>
      </p:sp>
    </p:spTree>
    <p:extLst>
      <p:ext uri="{BB962C8B-B14F-4D97-AF65-F5344CB8AC3E}">
        <p14:creationId xmlns:p14="http://schemas.microsoft.com/office/powerpoint/2010/main" val="3789078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8"/>
          <p:cNvSpPr>
            <a:spLocks noGrp="1"/>
          </p:cNvSpPr>
          <p:nvPr>
            <p:ph type="body" sz="quarter" idx="16"/>
          </p:nvPr>
        </p:nvSpPr>
        <p:spPr/>
        <p:txBody>
          <a:bodyPr/>
          <a:lstStyle/>
          <a:p>
            <a:endParaRPr lang="da-DK"/>
          </a:p>
        </p:txBody>
      </p:sp>
      <p:sp>
        <p:nvSpPr>
          <p:cNvPr id="7" name="Pladsholder til diasnummer 6"/>
          <p:cNvSpPr>
            <a:spLocks noGrp="1"/>
          </p:cNvSpPr>
          <p:nvPr>
            <p:ph type="sldNum" sz="quarter" idx="21"/>
          </p:nvPr>
        </p:nvSpPr>
        <p:spPr/>
        <p:txBody>
          <a:bodyPr/>
          <a:lstStyle/>
          <a:p>
            <a:pPr>
              <a:defRPr/>
            </a:pPr>
            <a:r>
              <a:rPr lang="en-US" smtClean="0"/>
              <a:t> </a:t>
            </a:r>
            <a:fld id="{E01818EA-1E57-E042-B8B3-D3D539BDC29E}" type="slidenum">
              <a:rPr lang="en-US" smtClean="0"/>
              <a:pPr>
                <a:defRPr/>
              </a:pPr>
              <a:t>13</a:t>
            </a:fld>
            <a:endParaRPr lang="en-US" dirty="0"/>
          </a:p>
        </p:txBody>
      </p:sp>
      <p:sp>
        <p:nvSpPr>
          <p:cNvPr id="8" name="Titel 7"/>
          <p:cNvSpPr>
            <a:spLocks noGrp="1"/>
          </p:cNvSpPr>
          <p:nvPr>
            <p:ph type="title"/>
          </p:nvPr>
        </p:nvSpPr>
        <p:spPr/>
        <p:txBody>
          <a:bodyPr/>
          <a:lstStyle/>
          <a:p>
            <a:r>
              <a:rPr lang="da-DK" dirty="0"/>
              <a:t>F</a:t>
            </a:r>
            <a:r>
              <a:rPr lang="da-DK" dirty="0" smtClean="0"/>
              <a:t>uldførelsesprocenter</a:t>
            </a:r>
            <a:endParaRPr lang="da-DK" dirty="0"/>
          </a:p>
        </p:txBody>
      </p:sp>
      <p:sp>
        <p:nvSpPr>
          <p:cNvPr id="3" name="Tekstboks 2"/>
          <p:cNvSpPr txBox="1"/>
          <p:nvPr/>
        </p:nvSpPr>
        <p:spPr>
          <a:xfrm>
            <a:off x="457200" y="1164445"/>
            <a:ext cx="3276600" cy="175433"/>
          </a:xfrm>
          <a:prstGeom prst="rect">
            <a:avLst/>
          </a:prstGeom>
          <a:noFill/>
        </p:spPr>
        <p:txBody>
          <a:bodyPr wrap="square" lIns="0" tIns="0" rIns="0" bIns="0" rtlCol="0">
            <a:spAutoFit/>
          </a:bodyPr>
          <a:lstStyle/>
          <a:p>
            <a:pPr>
              <a:lnSpc>
                <a:spcPct val="114000"/>
              </a:lnSpc>
              <a:spcBef>
                <a:spcPts val="200"/>
              </a:spcBef>
              <a:spcAft>
                <a:spcPts val="200"/>
              </a:spcAft>
            </a:pPr>
            <a:r>
              <a:rPr lang="da-DK" sz="1000" b="1" dirty="0" smtClean="0">
                <a:latin typeface="+mj-lt"/>
                <a:cs typeface="Myriad Pro Light"/>
              </a:rPr>
              <a:t>Figur 3. Fuldførelsesprocenter (modelberegnede)</a:t>
            </a:r>
          </a:p>
        </p:txBody>
      </p:sp>
      <p:sp>
        <p:nvSpPr>
          <p:cNvPr id="12" name="Tekstboks 11"/>
          <p:cNvSpPr txBox="1"/>
          <p:nvPr/>
        </p:nvSpPr>
        <p:spPr>
          <a:xfrm>
            <a:off x="4782878" y="3984081"/>
            <a:ext cx="4189417" cy="189732"/>
          </a:xfrm>
          <a:prstGeom prst="rect">
            <a:avLst/>
          </a:prstGeom>
          <a:noFill/>
        </p:spPr>
        <p:txBody>
          <a:bodyPr wrap="square" lIns="0" tIns="0" rIns="0" bIns="0" rtlCol="0">
            <a:spAutoFit/>
          </a:bodyPr>
          <a:lstStyle/>
          <a:p>
            <a:pPr marL="0" indent="0">
              <a:lnSpc>
                <a:spcPct val="150000"/>
              </a:lnSpc>
              <a:buNone/>
            </a:pPr>
            <a:endParaRPr lang="da-DK" sz="950" dirty="0" smtClean="0">
              <a:latin typeface="+mn-lt"/>
              <a:cs typeface="Myriad Pro Light"/>
            </a:endParaRPr>
          </a:p>
        </p:txBody>
      </p:sp>
      <p:sp>
        <p:nvSpPr>
          <p:cNvPr id="14" name="Pladsholder til indhold 9"/>
          <p:cNvSpPr txBox="1">
            <a:spLocks/>
          </p:cNvSpPr>
          <p:nvPr/>
        </p:nvSpPr>
        <p:spPr bwMode="auto">
          <a:xfrm>
            <a:off x="457200" y="4219745"/>
            <a:ext cx="8346411" cy="109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3"/>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4"/>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a-DK" sz="800" dirty="0" smtClean="0"/>
              <a:t>Note</a:t>
            </a:r>
            <a:r>
              <a:rPr lang="da-DK" sz="800" dirty="0"/>
              <a:t>. </a:t>
            </a:r>
            <a:r>
              <a:rPr lang="da-DK" sz="800" dirty="0" smtClean="0"/>
              <a:t>Fuldførelsesprocenterne modelberegnes på </a:t>
            </a:r>
            <a:r>
              <a:rPr lang="da-DK" sz="800" dirty="0"/>
              <a:t>baggrund af tilgangen i et givent </a:t>
            </a:r>
            <a:r>
              <a:rPr lang="da-DK" sz="800" dirty="0" smtClean="0"/>
              <a:t>år og estimeringen er derfor følsom </a:t>
            </a:r>
            <a:r>
              <a:rPr lang="da-DK" sz="800" dirty="0"/>
              <a:t>overfor udsving pga. relativt små baser</a:t>
            </a:r>
            <a:r>
              <a:rPr lang="da-DK" sz="800" dirty="0" smtClean="0"/>
              <a:t>. Årgange, </a:t>
            </a:r>
            <a:r>
              <a:rPr lang="da-DK" sz="800" dirty="0"/>
              <a:t>hvor der stadig er aktive </a:t>
            </a:r>
            <a:r>
              <a:rPr lang="da-DK" sz="800" dirty="0" smtClean="0"/>
              <a:t>elever, </a:t>
            </a:r>
            <a:r>
              <a:rPr lang="da-DK" sz="800" dirty="0"/>
              <a:t>baseres en del fuldførelsesprocenten på tidligere årganges adfærd. Dvs. at hvis </a:t>
            </a:r>
            <a:r>
              <a:rPr lang="da-DK" sz="800" dirty="0" smtClean="0"/>
              <a:t>der </a:t>
            </a:r>
            <a:r>
              <a:rPr lang="da-DK" sz="800" dirty="0"/>
              <a:t>har været et stort frafald for eleverne, der er startet i 2012, vil </a:t>
            </a:r>
            <a:r>
              <a:rPr lang="da-DK" sz="800" dirty="0" smtClean="0"/>
              <a:t>det </a:t>
            </a:r>
            <a:r>
              <a:rPr lang="da-DK" sz="800" dirty="0"/>
              <a:t>også påvirke den forventede fuldførelsesprocent for eleverne, der er startet i </a:t>
            </a:r>
            <a:r>
              <a:rPr lang="da-DK" sz="800" dirty="0" smtClean="0"/>
              <a:t>2014.Det </a:t>
            </a:r>
            <a:r>
              <a:rPr lang="da-DK" sz="800" dirty="0"/>
              <a:t>skal bemærkes, at metoden er forholdsvis konservativ. Der tages således ikke højde for, at en </a:t>
            </a:r>
            <a:r>
              <a:rPr lang="da-DK" sz="800" dirty="0" smtClean="0"/>
              <a:t>elev, </a:t>
            </a:r>
            <a:r>
              <a:rPr lang="da-DK" sz="800" dirty="0"/>
              <a:t>som dropper ud i 2012 og starter igen i </a:t>
            </a:r>
            <a:r>
              <a:rPr lang="da-DK" sz="800" dirty="0" smtClean="0"/>
              <a:t>2013, </a:t>
            </a:r>
            <a:r>
              <a:rPr lang="da-DK" sz="800" dirty="0"/>
              <a:t>kun har holdt en ’kort pause’ fra studielivet, og ikke har foretaget et decideret afbrud. Disse elever, der ikke gennemfører på normeret tid, er relativt udbredt i Grønland, og tælles med i det numeriske antal </a:t>
            </a:r>
            <a:r>
              <a:rPr lang="da-DK" sz="800" dirty="0" smtClean="0"/>
              <a:t>elever, </a:t>
            </a:r>
            <a:r>
              <a:rPr lang="da-DK" sz="800" dirty="0"/>
              <a:t>der gennemfører en uddannelse, jævnfør </a:t>
            </a:r>
            <a:r>
              <a:rPr lang="da-DK" sz="800" dirty="0" smtClean="0"/>
              <a:t>forrige side. </a:t>
            </a:r>
          </a:p>
          <a:p>
            <a:pPr marL="0" indent="0">
              <a:buNone/>
            </a:pPr>
            <a:r>
              <a:rPr lang="da-DK" sz="800" dirty="0" smtClean="0"/>
              <a:t>Inkl. </a:t>
            </a:r>
            <a:r>
              <a:rPr lang="da-DK" sz="800" dirty="0"/>
              <a:t>1-årigt studieforberedende kursus for </a:t>
            </a:r>
            <a:r>
              <a:rPr lang="da-DK" sz="800" dirty="0" smtClean="0"/>
              <a:t>voksne.</a:t>
            </a:r>
            <a:endParaRPr lang="da-DK" sz="800" dirty="0"/>
          </a:p>
        </p:txBody>
      </p:sp>
      <p:graphicFrame>
        <p:nvGraphicFramePr>
          <p:cNvPr id="18" name="Diagram 17"/>
          <p:cNvGraphicFramePr/>
          <p:nvPr>
            <p:extLst>
              <p:ext uri="{D42A27DB-BD31-4B8C-83A1-F6EECF244321}">
                <p14:modId xmlns:p14="http://schemas.microsoft.com/office/powerpoint/2010/main" val="2222063005"/>
              </p:ext>
            </p:extLst>
          </p:nvPr>
        </p:nvGraphicFramePr>
        <p:xfrm>
          <a:off x="457200" y="1339878"/>
          <a:ext cx="8604053" cy="3346422"/>
        </p:xfrm>
        <a:graphic>
          <a:graphicData uri="http://schemas.openxmlformats.org/drawingml/2006/chart">
            <c:chart xmlns:c="http://schemas.openxmlformats.org/drawingml/2006/chart" xmlns:r="http://schemas.openxmlformats.org/officeDocument/2006/relationships" r:id="rId5"/>
          </a:graphicData>
        </a:graphic>
      </p:graphicFrame>
      <p:sp>
        <p:nvSpPr>
          <p:cNvPr id="2" name="Ellipse 1"/>
          <p:cNvSpPr/>
          <p:nvPr/>
        </p:nvSpPr>
        <p:spPr>
          <a:xfrm>
            <a:off x="4691913" y="2121580"/>
            <a:ext cx="90965" cy="7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12575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8"/>
          <p:cNvSpPr>
            <a:spLocks noGrp="1"/>
          </p:cNvSpPr>
          <p:nvPr>
            <p:ph type="body" sz="quarter" idx="16"/>
          </p:nvPr>
        </p:nvSpPr>
        <p:spPr/>
        <p:txBody>
          <a:bodyPr/>
          <a:lstStyle/>
          <a:p>
            <a:endParaRPr lang="da-DK"/>
          </a:p>
        </p:txBody>
      </p:sp>
      <p:sp>
        <p:nvSpPr>
          <p:cNvPr id="10" name="Pladsholder til indhold 9"/>
          <p:cNvSpPr>
            <a:spLocks noGrp="1"/>
          </p:cNvSpPr>
          <p:nvPr>
            <p:ph sz="quarter" idx="18"/>
          </p:nvPr>
        </p:nvSpPr>
        <p:spPr>
          <a:xfrm>
            <a:off x="457200" y="1181100"/>
            <a:ext cx="8229600" cy="4191000"/>
          </a:xfrm>
        </p:spPr>
        <p:txBody>
          <a:bodyPr/>
          <a:lstStyle/>
          <a:p>
            <a:pPr marL="0" indent="0">
              <a:buNone/>
            </a:pPr>
            <a:r>
              <a:rPr lang="da-DK" sz="950" dirty="0" smtClean="0"/>
              <a:t>Figur 3 på forrige side viser de modelberegnede fuldførelsesprocenter </a:t>
            </a:r>
            <a:r>
              <a:rPr lang="da-DK" sz="950" dirty="0"/>
              <a:t>for de fire gymnasier i årene </a:t>
            </a:r>
            <a:r>
              <a:rPr lang="da-DK" sz="950" dirty="0" smtClean="0"/>
              <a:t>2010 </a:t>
            </a:r>
            <a:r>
              <a:rPr lang="da-DK" sz="950" dirty="0"/>
              <a:t>til </a:t>
            </a:r>
            <a:r>
              <a:rPr lang="da-DK" sz="950" dirty="0" smtClean="0"/>
              <a:t>2014. De udtrykker</a:t>
            </a:r>
            <a:r>
              <a:rPr lang="da-DK" sz="950" dirty="0"/>
              <a:t>, hvor stor </a:t>
            </a:r>
            <a:r>
              <a:rPr lang="da-DK" sz="950" dirty="0" smtClean="0"/>
              <a:t>en andel </a:t>
            </a:r>
            <a:r>
              <a:rPr lang="da-DK" sz="950" dirty="0"/>
              <a:t>af </a:t>
            </a:r>
            <a:r>
              <a:rPr lang="da-DK" sz="950" dirty="0" smtClean="0"/>
              <a:t>eleverne, </a:t>
            </a:r>
            <a:r>
              <a:rPr lang="da-DK" sz="950" dirty="0"/>
              <a:t>som enten har gennemført eller forventes at gennemføre </a:t>
            </a:r>
            <a:r>
              <a:rPr lang="da-DK" sz="950" dirty="0" smtClean="0"/>
              <a:t>uddannelsen. Det vil hermed sige, at tallene for 2014 udtrykker, hvor stor en andel af </a:t>
            </a:r>
            <a:r>
              <a:rPr lang="da-DK" sz="950" dirty="0"/>
              <a:t>de elever, der </a:t>
            </a:r>
            <a:r>
              <a:rPr lang="da-DK" sz="950" dirty="0" smtClean="0"/>
              <a:t>påbegyndte uddannelsen i 2014, </a:t>
            </a:r>
            <a:r>
              <a:rPr lang="da-DK" sz="950" dirty="0"/>
              <a:t>som forventes at fuldføre</a:t>
            </a:r>
            <a:r>
              <a:rPr lang="da-DK" sz="950" dirty="0" smtClean="0"/>
              <a:t>.</a:t>
            </a:r>
          </a:p>
          <a:p>
            <a:pPr marL="0" indent="0">
              <a:buNone/>
            </a:pPr>
            <a:r>
              <a:rPr lang="da-DK" sz="950" dirty="0" smtClean="0"/>
              <a:t>For </a:t>
            </a:r>
            <a:r>
              <a:rPr lang="da-DK" sz="950" dirty="0"/>
              <a:t>hele </a:t>
            </a:r>
            <a:r>
              <a:rPr lang="da-DK" sz="950" dirty="0" smtClean="0"/>
              <a:t>Grønland ses en faldende tendens, hvor det forventes, at omkring 50 </a:t>
            </a:r>
            <a:r>
              <a:rPr lang="da-DK" sz="950" dirty="0">
                <a:solidFill>
                  <a:schemeClr val="tx1"/>
                </a:solidFill>
              </a:rPr>
              <a:t>procent</a:t>
            </a:r>
            <a:r>
              <a:rPr lang="da-DK" sz="950" dirty="0" smtClean="0"/>
              <a:t> af </a:t>
            </a:r>
            <a:r>
              <a:rPr lang="da-DK" sz="950" dirty="0"/>
              <a:t>elever, der </a:t>
            </a:r>
            <a:r>
              <a:rPr lang="da-DK" sz="950" dirty="0" smtClean="0"/>
              <a:t>påbegyndte uddannelsen i 2014, fuldfører. I 2012 gjorde dette sig gældende for 56 </a:t>
            </a:r>
            <a:r>
              <a:rPr lang="da-DK" sz="950" dirty="0">
                <a:solidFill>
                  <a:schemeClr val="tx1"/>
                </a:solidFill>
              </a:rPr>
              <a:t>procent</a:t>
            </a:r>
            <a:r>
              <a:rPr lang="da-DK" sz="950" dirty="0" smtClean="0"/>
              <a:t>. </a:t>
            </a:r>
          </a:p>
          <a:p>
            <a:pPr marL="0" indent="0">
              <a:buNone/>
            </a:pPr>
            <a:r>
              <a:rPr lang="da-DK" sz="950" dirty="0" smtClean="0"/>
              <a:t>Ses der på de fire skoler enkeltvis, viser de modelberegnede fuldførelsesprocenter, at 45 </a:t>
            </a:r>
            <a:r>
              <a:rPr lang="da-DK" sz="950" dirty="0">
                <a:solidFill>
                  <a:schemeClr val="tx1"/>
                </a:solidFill>
              </a:rPr>
              <a:t>procent</a:t>
            </a:r>
            <a:r>
              <a:rPr lang="da-DK" sz="950" dirty="0" smtClean="0"/>
              <a:t> af eleverne, der startede på GUX Aasiaat i 2014 forventes at fuldføre uddannelsen, mens den forventede fuldførelsesprocent i GUX Qaqortoq er 59 </a:t>
            </a:r>
            <a:r>
              <a:rPr lang="da-DK" sz="950" dirty="0">
                <a:solidFill>
                  <a:schemeClr val="tx1"/>
                </a:solidFill>
              </a:rPr>
              <a:t>procent</a:t>
            </a:r>
            <a:r>
              <a:rPr lang="da-DK" sz="950" dirty="0" smtClean="0"/>
              <a:t>. Der er hermed en forskel på 14 procentpoint mellem skolen med den højeste forventede fuldførelsesprocent og skolen med den laveste forventede fuldførelsesprocent.</a:t>
            </a:r>
            <a:endParaRPr lang="da-DK" sz="950" dirty="0"/>
          </a:p>
          <a:p>
            <a:pPr marL="0" indent="0">
              <a:buNone/>
            </a:pPr>
            <a:r>
              <a:rPr lang="da-DK" sz="950" dirty="0" smtClean="0"/>
              <a:t>Uddannelsesstrategiens </a:t>
            </a:r>
            <a:r>
              <a:rPr lang="da-DK" sz="950" dirty="0"/>
              <a:t>mål er en samlet </a:t>
            </a:r>
            <a:r>
              <a:rPr lang="da-DK" sz="950" dirty="0" smtClean="0"/>
              <a:t>fuldførelsesprocent </a:t>
            </a:r>
            <a:r>
              <a:rPr lang="da-DK" sz="950" dirty="0"/>
              <a:t>på 56 </a:t>
            </a:r>
            <a:r>
              <a:rPr lang="da-DK" sz="950" dirty="0">
                <a:solidFill>
                  <a:schemeClr val="tx1"/>
                </a:solidFill>
              </a:rPr>
              <a:t>procent</a:t>
            </a:r>
            <a:r>
              <a:rPr lang="da-DK" sz="950" dirty="0" smtClean="0"/>
              <a:t> </a:t>
            </a:r>
            <a:r>
              <a:rPr lang="da-DK" sz="950" dirty="0"/>
              <a:t>i 2012 </a:t>
            </a:r>
            <a:r>
              <a:rPr lang="da-DK" sz="950" dirty="0" smtClean="0"/>
              <a:t>og </a:t>
            </a:r>
            <a:r>
              <a:rPr lang="da-DK" sz="950" dirty="0"/>
              <a:t>62 </a:t>
            </a:r>
            <a:r>
              <a:rPr lang="da-DK" sz="950" dirty="0">
                <a:solidFill>
                  <a:schemeClr val="tx1"/>
                </a:solidFill>
              </a:rPr>
              <a:t>procent</a:t>
            </a:r>
            <a:r>
              <a:rPr lang="da-DK" sz="950" dirty="0" smtClean="0"/>
              <a:t> </a:t>
            </a:r>
            <a:r>
              <a:rPr lang="da-DK" sz="950" dirty="0"/>
              <a:t>i 2017. Det tyder således på, at målet for 2012 </a:t>
            </a:r>
            <a:r>
              <a:rPr lang="da-DK" sz="950" dirty="0" smtClean="0"/>
              <a:t>nås, når der ses på de fire skoler samlet, </a:t>
            </a:r>
            <a:r>
              <a:rPr lang="da-DK" sz="950" dirty="0"/>
              <a:t>mens </a:t>
            </a:r>
            <a:r>
              <a:rPr lang="da-DK" sz="950" dirty="0" smtClean="0"/>
              <a:t>den forventede udvikling </a:t>
            </a:r>
            <a:r>
              <a:rPr lang="da-DK" sz="950" dirty="0"/>
              <a:t>i 2013 og 2014 </a:t>
            </a:r>
            <a:r>
              <a:rPr lang="da-DK" sz="950" dirty="0" smtClean="0"/>
              <a:t>ikke </a:t>
            </a:r>
            <a:r>
              <a:rPr lang="da-DK" sz="950" dirty="0"/>
              <a:t>følger Uddannelsesstrategiens opstillede </a:t>
            </a:r>
            <a:r>
              <a:rPr lang="da-DK" sz="950" dirty="0" smtClean="0"/>
              <a:t>visioner. </a:t>
            </a:r>
          </a:p>
          <a:p>
            <a:pPr marL="0" indent="0">
              <a:spcBef>
                <a:spcPts val="600"/>
              </a:spcBef>
              <a:buNone/>
            </a:pPr>
            <a:r>
              <a:rPr lang="da-DK" sz="950" dirty="0" smtClean="0"/>
              <a:t>Figuren indikerer endvidere, at GUX Qaqortoq forventeligt vil opfylde Uddannelsesstrategiens mål for elever, der startede 2012 samt de efterfølgende årgange. Ligeledes indikerer de modelberegnede fuldførelsesprocenter, at GUX Sisimiut forventeligt vil opfylde målet om, at mindst 56 </a:t>
            </a:r>
            <a:r>
              <a:rPr lang="da-DK" sz="950" dirty="0">
                <a:solidFill>
                  <a:schemeClr val="tx1"/>
                </a:solidFill>
              </a:rPr>
              <a:t>procent</a:t>
            </a:r>
            <a:r>
              <a:rPr lang="da-DK" sz="950" dirty="0" smtClean="0"/>
              <a:t> af de elever, der startede i 2012, vil gennemføre uddannelsen, men at det ikke vil være opfyldt de efterfølgende år. For GUX Nuuk og GUX Aasiaat, ser det ikke ud til, </a:t>
            </a:r>
            <a:r>
              <a:rPr lang="da-DK" sz="950" dirty="0"/>
              <a:t>at målet om en samlet fuldførelsesprocent på 56 </a:t>
            </a:r>
            <a:r>
              <a:rPr lang="da-DK" sz="950" dirty="0">
                <a:solidFill>
                  <a:schemeClr val="tx1"/>
                </a:solidFill>
              </a:rPr>
              <a:t>procent</a:t>
            </a:r>
            <a:r>
              <a:rPr lang="da-DK" sz="950" dirty="0" smtClean="0"/>
              <a:t> </a:t>
            </a:r>
            <a:r>
              <a:rPr lang="da-DK" sz="950" dirty="0"/>
              <a:t>i 2012 </a:t>
            </a:r>
            <a:r>
              <a:rPr lang="da-DK" sz="950" dirty="0" smtClean="0"/>
              <a:t>nås.</a:t>
            </a:r>
          </a:p>
          <a:p>
            <a:pPr marL="0" indent="0">
              <a:buNone/>
            </a:pPr>
            <a:endParaRPr lang="da-DK" sz="950" dirty="0" smtClean="0"/>
          </a:p>
          <a:p>
            <a:pPr marL="0" indent="0">
              <a:buNone/>
            </a:pPr>
            <a:endParaRPr lang="da-DK" sz="950" dirty="0"/>
          </a:p>
        </p:txBody>
      </p:sp>
      <p:sp>
        <p:nvSpPr>
          <p:cNvPr id="7" name="Pladsholder til diasnummer 6"/>
          <p:cNvSpPr>
            <a:spLocks noGrp="1"/>
          </p:cNvSpPr>
          <p:nvPr>
            <p:ph type="sldNum" sz="quarter" idx="21"/>
          </p:nvPr>
        </p:nvSpPr>
        <p:spPr/>
        <p:txBody>
          <a:bodyPr/>
          <a:lstStyle/>
          <a:p>
            <a:pPr>
              <a:defRPr/>
            </a:pPr>
            <a:r>
              <a:rPr lang="en-US" smtClean="0"/>
              <a:t> </a:t>
            </a:r>
            <a:fld id="{E01818EA-1E57-E042-B8B3-D3D539BDC29E}" type="slidenum">
              <a:rPr lang="en-US" smtClean="0"/>
              <a:pPr>
                <a:defRPr/>
              </a:pPr>
              <a:t>14</a:t>
            </a:fld>
            <a:endParaRPr lang="en-US" dirty="0"/>
          </a:p>
        </p:txBody>
      </p:sp>
      <p:sp>
        <p:nvSpPr>
          <p:cNvPr id="8" name="Titel 7"/>
          <p:cNvSpPr>
            <a:spLocks noGrp="1"/>
          </p:cNvSpPr>
          <p:nvPr>
            <p:ph type="title"/>
          </p:nvPr>
        </p:nvSpPr>
        <p:spPr/>
        <p:txBody>
          <a:bodyPr/>
          <a:lstStyle/>
          <a:p>
            <a:r>
              <a:rPr lang="da-DK" dirty="0"/>
              <a:t>F</a:t>
            </a:r>
            <a:r>
              <a:rPr lang="da-DK" dirty="0" smtClean="0"/>
              <a:t>uldførelsesprocenter</a:t>
            </a:r>
            <a:endParaRPr lang="da-DK" dirty="0"/>
          </a:p>
        </p:txBody>
      </p:sp>
      <p:sp>
        <p:nvSpPr>
          <p:cNvPr id="12" name="Tekstboks 11"/>
          <p:cNvSpPr txBox="1"/>
          <p:nvPr/>
        </p:nvSpPr>
        <p:spPr>
          <a:xfrm>
            <a:off x="4782878" y="3984081"/>
            <a:ext cx="4189417" cy="189732"/>
          </a:xfrm>
          <a:prstGeom prst="rect">
            <a:avLst/>
          </a:prstGeom>
          <a:noFill/>
        </p:spPr>
        <p:txBody>
          <a:bodyPr wrap="square" lIns="0" tIns="0" rIns="0" bIns="0" rtlCol="0">
            <a:spAutoFit/>
          </a:bodyPr>
          <a:lstStyle/>
          <a:p>
            <a:pPr marL="0" indent="0">
              <a:lnSpc>
                <a:spcPct val="150000"/>
              </a:lnSpc>
              <a:buNone/>
            </a:pPr>
            <a:endParaRPr lang="da-DK" sz="950" dirty="0" smtClean="0">
              <a:latin typeface="+mn-lt"/>
              <a:cs typeface="Myriad Pro Light"/>
            </a:endParaRPr>
          </a:p>
        </p:txBody>
      </p:sp>
    </p:spTree>
    <p:extLst>
      <p:ext uri="{BB962C8B-B14F-4D97-AF65-F5344CB8AC3E}">
        <p14:creationId xmlns:p14="http://schemas.microsoft.com/office/powerpoint/2010/main" val="1731109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p:txBody>
          <a:bodyPr/>
          <a:lstStyle/>
          <a:p>
            <a:endParaRPr lang="da-DK"/>
          </a:p>
        </p:txBody>
      </p:sp>
      <p:sp>
        <p:nvSpPr>
          <p:cNvPr id="4" name="Pladsholder til sidefod 3"/>
          <p:cNvSpPr>
            <a:spLocks noGrp="1"/>
          </p:cNvSpPr>
          <p:nvPr>
            <p:ph type="ftr" sz="quarter" idx="19"/>
          </p:nvPr>
        </p:nvSpPr>
        <p:spPr/>
        <p:txBody>
          <a:bodyPr/>
          <a:lstStyle/>
          <a:p>
            <a:pPr>
              <a:defRPr/>
            </a:pPr>
            <a:endParaRPr lang="en-US" dirty="0"/>
          </a:p>
        </p:txBody>
      </p:sp>
      <p:sp>
        <p:nvSpPr>
          <p:cNvPr id="5" name="Pladsholder til slidenummer 4"/>
          <p:cNvSpPr>
            <a:spLocks noGrp="1"/>
          </p:cNvSpPr>
          <p:nvPr>
            <p:ph type="sldNum" sz="quarter" idx="20"/>
          </p:nvPr>
        </p:nvSpPr>
        <p:spPr/>
        <p:txBody>
          <a:bodyPr/>
          <a:lstStyle/>
          <a:p>
            <a:pPr>
              <a:defRPr/>
            </a:pPr>
            <a:r>
              <a:rPr lang="en-US" smtClean="0"/>
              <a:t> </a:t>
            </a:r>
            <a:fld id="{0F4E8FAD-635C-6F40-8E70-A9FAD54278EE}" type="slidenum">
              <a:rPr lang="en-US" smtClean="0"/>
              <a:pPr>
                <a:defRPr/>
              </a:pPr>
              <a:t>15</a:t>
            </a:fld>
            <a:endParaRPr lang="en-US" dirty="0"/>
          </a:p>
        </p:txBody>
      </p:sp>
      <p:graphicFrame>
        <p:nvGraphicFramePr>
          <p:cNvPr id="7" name="Diagram 6"/>
          <p:cNvGraphicFramePr/>
          <p:nvPr>
            <p:extLst/>
          </p:nvPr>
        </p:nvGraphicFramePr>
        <p:xfrm>
          <a:off x="4822827" y="3559691"/>
          <a:ext cx="4274630" cy="1457366"/>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boks 2"/>
          <p:cNvSpPr txBox="1"/>
          <p:nvPr/>
        </p:nvSpPr>
        <p:spPr>
          <a:xfrm>
            <a:off x="4834255" y="3643015"/>
            <a:ext cx="4113213" cy="166649"/>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a:t>
            </a:r>
            <a:r>
              <a:rPr lang="da-DK" sz="950" b="1" dirty="0">
                <a:latin typeface="+mj-lt"/>
                <a:cs typeface="Myriad Pro Light"/>
              </a:rPr>
              <a:t>5</a:t>
            </a:r>
            <a:r>
              <a:rPr lang="da-DK" sz="950" b="1" dirty="0" smtClean="0">
                <a:latin typeface="+mj-lt"/>
                <a:cs typeface="Myriad Pro Light"/>
              </a:rPr>
              <a:t>. Gennemsnitsalder ved gennemførsel 2007-2014</a:t>
            </a:r>
          </a:p>
        </p:txBody>
      </p:sp>
      <p:sp>
        <p:nvSpPr>
          <p:cNvPr id="10" name="Pladsholder til indhold 9"/>
          <p:cNvSpPr txBox="1">
            <a:spLocks/>
          </p:cNvSpPr>
          <p:nvPr/>
        </p:nvSpPr>
        <p:spPr bwMode="auto">
          <a:xfrm>
            <a:off x="4805902" y="4928157"/>
            <a:ext cx="4032504"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3"/>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4"/>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a-DK" sz="800" dirty="0" smtClean="0"/>
              <a:t>Note. Gennemsnitsalderen er beregnet uden personer på </a:t>
            </a:r>
            <a:r>
              <a:rPr lang="da-DK" sz="800" dirty="0"/>
              <a:t>1-årigt studieforberedende kursus for </a:t>
            </a:r>
            <a:r>
              <a:rPr lang="da-DK" sz="800" dirty="0" smtClean="0"/>
              <a:t>voksne.</a:t>
            </a:r>
            <a:endParaRPr lang="da-DK" sz="800" dirty="0"/>
          </a:p>
        </p:txBody>
      </p:sp>
      <p:sp>
        <p:nvSpPr>
          <p:cNvPr id="12" name="Titel 7"/>
          <p:cNvSpPr>
            <a:spLocks noGrp="1"/>
          </p:cNvSpPr>
          <p:nvPr>
            <p:ph type="title"/>
          </p:nvPr>
        </p:nvSpPr>
        <p:spPr>
          <a:xfrm>
            <a:off x="457200" y="509587"/>
            <a:ext cx="8229600" cy="539496"/>
          </a:xfrm>
        </p:spPr>
        <p:txBody>
          <a:bodyPr/>
          <a:lstStyle/>
          <a:p>
            <a:r>
              <a:rPr lang="da-DK" dirty="0"/>
              <a:t>Optagelsesprøve og </a:t>
            </a:r>
            <a:r>
              <a:rPr lang="da-DK" dirty="0" smtClean="0"/>
              <a:t>gennemsnitsalder</a:t>
            </a:r>
            <a:endParaRPr lang="da-DK" dirty="0"/>
          </a:p>
        </p:txBody>
      </p:sp>
      <p:sp>
        <p:nvSpPr>
          <p:cNvPr id="13" name="Tekstboks 2"/>
          <p:cNvSpPr txBox="1"/>
          <p:nvPr/>
        </p:nvSpPr>
        <p:spPr>
          <a:xfrm>
            <a:off x="514342" y="2356564"/>
            <a:ext cx="4113213" cy="333296"/>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a:t>
            </a:r>
            <a:r>
              <a:rPr lang="da-DK" sz="950" b="1" dirty="0">
                <a:latin typeface="+mj-lt"/>
                <a:cs typeface="Myriad Pro Light"/>
              </a:rPr>
              <a:t>4</a:t>
            </a:r>
            <a:r>
              <a:rPr lang="da-DK" sz="950" b="1" dirty="0" smtClean="0">
                <a:latin typeface="+mj-lt"/>
                <a:cs typeface="Myriad Pro Light"/>
              </a:rPr>
              <a:t>. Andel af elever der har været til optagelsesprøve,</a:t>
            </a:r>
            <a:r>
              <a:rPr lang="da-DK" sz="950" b="1" dirty="0" smtClean="0">
                <a:latin typeface="+mj-lt"/>
              </a:rPr>
              <a:t> 2013, 2014 og 2015 </a:t>
            </a:r>
            <a:r>
              <a:rPr lang="da-DK" sz="950" b="1" dirty="0">
                <a:latin typeface="+mj-lt"/>
              </a:rPr>
              <a:t>fordelt på </a:t>
            </a:r>
            <a:r>
              <a:rPr lang="da-DK" sz="950" b="1" dirty="0" smtClean="0">
                <a:latin typeface="+mj-lt"/>
              </a:rPr>
              <a:t>skole</a:t>
            </a:r>
            <a:r>
              <a:rPr lang="da-DK" sz="950" b="1" dirty="0">
                <a:latin typeface="+mj-lt"/>
              </a:rPr>
              <a:t>.</a:t>
            </a:r>
            <a:endParaRPr lang="da-DK" sz="950" b="1" dirty="0" smtClean="0">
              <a:latin typeface="+mj-lt"/>
              <a:cs typeface="Myriad Pro Light"/>
            </a:endParaRPr>
          </a:p>
        </p:txBody>
      </p:sp>
      <p:graphicFrame>
        <p:nvGraphicFramePr>
          <p:cNvPr id="14" name="Pladsholder til indhold 13"/>
          <p:cNvGraphicFramePr>
            <a:graphicFrameLocks/>
          </p:cNvGraphicFramePr>
          <p:nvPr>
            <p:extLst>
              <p:ext uri="{D42A27DB-BD31-4B8C-83A1-F6EECF244321}">
                <p14:modId xmlns:p14="http://schemas.microsoft.com/office/powerpoint/2010/main" val="151282627"/>
              </p:ext>
            </p:extLst>
          </p:nvPr>
        </p:nvGraphicFramePr>
        <p:xfrm>
          <a:off x="484380" y="2643043"/>
          <a:ext cx="4201477" cy="2345984"/>
        </p:xfrm>
        <a:graphic>
          <a:graphicData uri="http://schemas.openxmlformats.org/drawingml/2006/chart">
            <c:chart xmlns:c="http://schemas.openxmlformats.org/drawingml/2006/chart" xmlns:r="http://schemas.openxmlformats.org/officeDocument/2006/relationships" r:id="rId5"/>
          </a:graphicData>
        </a:graphic>
      </p:graphicFrame>
      <p:sp>
        <p:nvSpPr>
          <p:cNvPr id="15" name="Pladsholder til indhold 9"/>
          <p:cNvSpPr txBox="1">
            <a:spLocks/>
          </p:cNvSpPr>
          <p:nvPr/>
        </p:nvSpPr>
        <p:spPr bwMode="auto">
          <a:xfrm>
            <a:off x="512247" y="4846555"/>
            <a:ext cx="4032504" cy="55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3"/>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4"/>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a-DK" sz="800" dirty="0" smtClean="0"/>
              <a:t>Note. Datakilden for optagelsesprøver er ændret siden Evalueringsrapporten 2013. Data i ovenstående tabel for både 2013, 2014 og 2015 stammer fra MR og er udtrukket oktober</a:t>
            </a:r>
            <a:r>
              <a:rPr lang="da-DK" sz="800" dirty="0" smtClean="0">
                <a:solidFill>
                  <a:schemeClr val="tx2"/>
                </a:solidFill>
              </a:rPr>
              <a:t> </a:t>
            </a:r>
            <a:r>
              <a:rPr lang="da-DK" sz="800" dirty="0" smtClean="0">
                <a:solidFill>
                  <a:srgbClr val="404040"/>
                </a:solidFill>
              </a:rPr>
              <a:t>2015</a:t>
            </a:r>
            <a:r>
              <a:rPr lang="da-DK" sz="800" dirty="0" smtClean="0"/>
              <a:t>. </a:t>
            </a:r>
            <a:r>
              <a:rPr lang="da-DK" sz="800" dirty="0" err="1" smtClean="0"/>
              <a:t>Ekls</a:t>
            </a:r>
            <a:r>
              <a:rPr lang="da-DK" sz="800" dirty="0" smtClean="0"/>
              <a:t>. </a:t>
            </a:r>
            <a:r>
              <a:rPr lang="da-DK" sz="800" dirty="0"/>
              <a:t>1-årigt studieforberedende kursus for voksne</a:t>
            </a:r>
          </a:p>
        </p:txBody>
      </p:sp>
      <p:sp>
        <p:nvSpPr>
          <p:cNvPr id="18" name="Pladsholder til indhold 9"/>
          <p:cNvSpPr>
            <a:spLocks noGrp="1"/>
          </p:cNvSpPr>
          <p:nvPr>
            <p:ph sz="quarter" idx="18"/>
          </p:nvPr>
        </p:nvSpPr>
        <p:spPr>
          <a:xfrm>
            <a:off x="4822827" y="1182273"/>
            <a:ext cx="4114800" cy="2208628"/>
          </a:xfrm>
        </p:spPr>
        <p:txBody>
          <a:bodyPr/>
          <a:lstStyle/>
          <a:p>
            <a:pPr marL="0" indent="0">
              <a:buNone/>
            </a:pPr>
            <a:r>
              <a:rPr lang="da-DK" sz="950" dirty="0" smtClean="0">
                <a:solidFill>
                  <a:schemeClr val="tx1"/>
                </a:solidFill>
              </a:rPr>
              <a:t>I 2014 var eleverne i gennemsnit 21,3 år gamle, når de gennemførte deres gymnasiale uddannelse. </a:t>
            </a:r>
            <a:r>
              <a:rPr lang="da-DK" sz="950" dirty="0">
                <a:solidFill>
                  <a:schemeClr val="tx1"/>
                </a:solidFill>
              </a:rPr>
              <a:t>Fra 2008 til 2012 er der årligt sket et mindre fald i gennemsnitsalderen ved </a:t>
            </a:r>
            <a:r>
              <a:rPr lang="da-DK" sz="950" dirty="0" smtClean="0">
                <a:solidFill>
                  <a:schemeClr val="tx1"/>
                </a:solidFill>
              </a:rPr>
              <a:t>gennemførsel, hvorefter gennemsnitsalderen er begyndt af stige lidt igen frem til 2014. </a:t>
            </a:r>
          </a:p>
          <a:p>
            <a:pPr marL="0" indent="0">
              <a:buNone/>
            </a:pPr>
            <a:r>
              <a:rPr lang="da-DK" sz="950" dirty="0" smtClean="0">
                <a:solidFill>
                  <a:schemeClr val="tx1"/>
                </a:solidFill>
              </a:rPr>
              <a:t>I Uddannelsesstrategien har målsætningen været, at den gennemsnitlige alder i 2012 skulle være på 21,4 år</a:t>
            </a:r>
            <a:r>
              <a:rPr lang="da-DK" sz="950" dirty="0">
                <a:solidFill>
                  <a:schemeClr val="tx1"/>
                </a:solidFill>
              </a:rPr>
              <a:t>, mens </a:t>
            </a:r>
            <a:r>
              <a:rPr lang="da-DK" sz="950" dirty="0" smtClean="0">
                <a:solidFill>
                  <a:schemeClr val="tx1"/>
                </a:solidFill>
              </a:rPr>
              <a:t>den i 2017 </a:t>
            </a:r>
            <a:r>
              <a:rPr lang="da-DK" sz="950" dirty="0">
                <a:solidFill>
                  <a:schemeClr val="tx1"/>
                </a:solidFill>
              </a:rPr>
              <a:t>skal være </a:t>
            </a:r>
            <a:r>
              <a:rPr lang="da-DK" sz="950" dirty="0" smtClean="0">
                <a:solidFill>
                  <a:schemeClr val="tx1"/>
                </a:solidFill>
              </a:rPr>
              <a:t>21,1. </a:t>
            </a:r>
          </a:p>
          <a:p>
            <a:pPr marL="0" indent="0">
              <a:buNone/>
            </a:pPr>
            <a:r>
              <a:rPr lang="da-DK" sz="950" dirty="0" smtClean="0">
                <a:solidFill>
                  <a:schemeClr val="tx1"/>
                </a:solidFill>
              </a:rPr>
              <a:t>Målsætningen i 2012 blev indfriet, og selvom der er sket en lille stigning siden, er gennemsnitsalderen fortsat under målsætningen for 2012</a:t>
            </a:r>
            <a:r>
              <a:rPr lang="da-DK" sz="950" dirty="0">
                <a:solidFill>
                  <a:schemeClr val="tx1"/>
                </a:solidFill>
              </a:rPr>
              <a:t>. </a:t>
            </a:r>
          </a:p>
        </p:txBody>
      </p:sp>
      <p:sp>
        <p:nvSpPr>
          <p:cNvPr id="19" name="Pladsholder til indhold 9"/>
          <p:cNvSpPr txBox="1">
            <a:spLocks/>
          </p:cNvSpPr>
          <p:nvPr/>
        </p:nvSpPr>
        <p:spPr bwMode="auto">
          <a:xfrm>
            <a:off x="514342" y="1185598"/>
            <a:ext cx="4114800" cy="113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3"/>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4"/>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da-DK" sz="950" dirty="0" smtClean="0">
                <a:solidFill>
                  <a:schemeClr val="tx1"/>
                </a:solidFill>
              </a:rPr>
              <a:t>29% af eleverne, der begynder i gymnasiet i 2015, har været til optagelsesprøve, hvilket er et fald på ca. 2 procentpoint siden sidste år. Det er fortsat GUX Qaqortoq, der har flest til optagelsesprøve, mens GUX Aasiaat og GUX </a:t>
            </a:r>
            <a:r>
              <a:rPr lang="da-DK" sz="950" dirty="0" err="1" smtClean="0">
                <a:solidFill>
                  <a:schemeClr val="tx1"/>
                </a:solidFill>
              </a:rPr>
              <a:t>Sisimuit</a:t>
            </a:r>
            <a:r>
              <a:rPr lang="da-DK" sz="950" dirty="0" smtClean="0">
                <a:solidFill>
                  <a:schemeClr val="tx1"/>
                </a:solidFill>
              </a:rPr>
              <a:t> i 2015 har haft færrest til optagelsesprøve (se figur 4).</a:t>
            </a:r>
          </a:p>
        </p:txBody>
      </p:sp>
    </p:spTree>
    <p:extLst>
      <p:ext uri="{BB962C8B-B14F-4D97-AF65-F5344CB8AC3E}">
        <p14:creationId xmlns:p14="http://schemas.microsoft.com/office/powerpoint/2010/main" val="2878664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endParaRPr lang="da-DK" dirty="0"/>
          </a:p>
        </p:txBody>
      </p:sp>
      <p:sp>
        <p:nvSpPr>
          <p:cNvPr id="3" name="Title 2"/>
          <p:cNvSpPr>
            <a:spLocks noGrp="1"/>
          </p:cNvSpPr>
          <p:nvPr>
            <p:ph type="title"/>
          </p:nvPr>
        </p:nvSpPr>
        <p:spPr/>
        <p:txBody>
          <a:bodyPr/>
          <a:lstStyle/>
          <a:p>
            <a:r>
              <a:rPr lang="da-DK" dirty="0" smtClean="0"/>
              <a:t>Trivsel og fravær</a:t>
            </a:r>
            <a:endParaRPr lang="da-DK" dirty="0"/>
          </a:p>
        </p:txBody>
      </p:sp>
      <p:sp>
        <p:nvSpPr>
          <p:cNvPr id="5" name="Footer Placeholder 4"/>
          <p:cNvSpPr>
            <a:spLocks noGrp="1"/>
          </p:cNvSpPr>
          <p:nvPr>
            <p:ph type="ftr" sz="quarter" idx="17"/>
          </p:nvPr>
        </p:nvSpPr>
        <p:spPr/>
        <p:txBody>
          <a:bodyPr/>
          <a:lstStyle/>
          <a:p>
            <a:pPr>
              <a:defRPr/>
            </a:pPr>
            <a:endParaRPr lang="en-US" dirty="0"/>
          </a:p>
        </p:txBody>
      </p:sp>
      <p:sp>
        <p:nvSpPr>
          <p:cNvPr id="6" name="Slide Number Placeholder 5"/>
          <p:cNvSpPr>
            <a:spLocks noGrp="1"/>
          </p:cNvSpPr>
          <p:nvPr>
            <p:ph type="sldNum" sz="quarter" idx="18"/>
          </p:nvPr>
        </p:nvSpPr>
        <p:spPr/>
        <p:txBody>
          <a:bodyPr/>
          <a:lstStyle/>
          <a:p>
            <a:pPr>
              <a:defRPr/>
            </a:pPr>
            <a:r>
              <a:rPr lang="en-US" smtClean="0"/>
              <a:t> </a:t>
            </a:r>
            <a:fld id="{BDE1EFA8-517E-F143-8E7A-2A700F90BB96}" type="slidenum">
              <a:rPr lang="en-US" smtClean="0"/>
              <a:pPr>
                <a:defRPr/>
              </a:pPr>
              <a:t>16</a:t>
            </a:fld>
            <a:endParaRPr lang="en-US" dirty="0"/>
          </a:p>
        </p:txBody>
      </p:sp>
      <p:pic>
        <p:nvPicPr>
          <p:cNvPr id="1026" name="Picture 2" descr="C:\Users\CES\Pictures\Kort over grøn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4747"/>
            <a:ext cx="3962400" cy="560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2576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p:txBody>
          <a:bodyPr/>
          <a:lstStyle/>
          <a:p>
            <a:endParaRPr lang="da-DK"/>
          </a:p>
        </p:txBody>
      </p:sp>
      <p:sp>
        <p:nvSpPr>
          <p:cNvPr id="3" name="Pladsholder til indhold 2"/>
          <p:cNvSpPr>
            <a:spLocks noGrp="1"/>
          </p:cNvSpPr>
          <p:nvPr>
            <p:ph sz="quarter" idx="18"/>
          </p:nvPr>
        </p:nvSpPr>
        <p:spPr>
          <a:xfrm>
            <a:off x="457200" y="1181100"/>
            <a:ext cx="4032504" cy="2667000"/>
          </a:xfrm>
        </p:spPr>
        <p:txBody>
          <a:bodyPr/>
          <a:lstStyle/>
          <a:p>
            <a:pPr marL="0" indent="0">
              <a:buNone/>
            </a:pPr>
            <a:endParaRPr lang="da-DK" sz="950" dirty="0" smtClean="0">
              <a:solidFill>
                <a:schemeClr val="tx1"/>
              </a:solidFill>
            </a:endParaRPr>
          </a:p>
          <a:p>
            <a:pPr marL="0" indent="0">
              <a:buNone/>
            </a:pPr>
            <a:endParaRPr lang="da-DK" sz="950" dirty="0">
              <a:solidFill>
                <a:schemeClr val="tx1"/>
              </a:solidFill>
            </a:endParaRPr>
          </a:p>
          <a:p>
            <a:endParaRPr lang="da-DK" sz="800" dirty="0" smtClean="0">
              <a:solidFill>
                <a:schemeClr val="tx1"/>
              </a:solidFill>
            </a:endParaRPr>
          </a:p>
        </p:txBody>
      </p:sp>
      <p:sp>
        <p:nvSpPr>
          <p:cNvPr id="6" name="Pladsholder til diasnummer 5"/>
          <p:cNvSpPr>
            <a:spLocks noGrp="1"/>
          </p:cNvSpPr>
          <p:nvPr>
            <p:ph type="sldNum" sz="quarter" idx="21"/>
          </p:nvPr>
        </p:nvSpPr>
        <p:spPr/>
        <p:txBody>
          <a:bodyPr/>
          <a:lstStyle/>
          <a:p>
            <a:pPr>
              <a:defRPr/>
            </a:pPr>
            <a:r>
              <a:rPr lang="en-US" smtClean="0"/>
              <a:t> </a:t>
            </a:r>
            <a:fld id="{746D2C1C-1571-A04A-9EBB-BE89F40C540B}" type="slidenum">
              <a:rPr lang="en-US" smtClean="0"/>
              <a:pPr>
                <a:defRPr/>
              </a:pPr>
              <a:t>17</a:t>
            </a:fld>
            <a:endParaRPr lang="en-US" dirty="0"/>
          </a:p>
        </p:txBody>
      </p:sp>
      <p:sp>
        <p:nvSpPr>
          <p:cNvPr id="7" name="Titel 6"/>
          <p:cNvSpPr>
            <a:spLocks noGrp="1"/>
          </p:cNvSpPr>
          <p:nvPr>
            <p:ph type="title"/>
          </p:nvPr>
        </p:nvSpPr>
        <p:spPr/>
        <p:txBody>
          <a:bodyPr/>
          <a:lstStyle/>
          <a:p>
            <a:r>
              <a:rPr lang="da-DK" dirty="0" smtClean="0"/>
              <a:t>Fokus på trivsel, fravær, kollegieliv og vejledning</a:t>
            </a:r>
            <a:endParaRPr lang="da-DK" dirty="0"/>
          </a:p>
        </p:txBody>
      </p:sp>
      <p:sp>
        <p:nvSpPr>
          <p:cNvPr id="11" name="Tekstboks 1"/>
          <p:cNvSpPr txBox="1"/>
          <p:nvPr/>
        </p:nvSpPr>
        <p:spPr>
          <a:xfrm>
            <a:off x="457200" y="3488448"/>
            <a:ext cx="4758971" cy="166649"/>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6. Elevernes tilfredshed med at gå i gymnasiet 2015, 2014 og 2013</a:t>
            </a:r>
          </a:p>
        </p:txBody>
      </p:sp>
      <p:sp>
        <p:nvSpPr>
          <p:cNvPr id="14" name="Pladsholder til indhold 9"/>
          <p:cNvSpPr txBox="1">
            <a:spLocks/>
          </p:cNvSpPr>
          <p:nvPr/>
        </p:nvSpPr>
        <p:spPr bwMode="auto">
          <a:xfrm>
            <a:off x="452582" y="5333752"/>
            <a:ext cx="4032504" cy="26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3"/>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4"/>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100000"/>
              </a:lnSpc>
              <a:buNone/>
            </a:pPr>
            <a:r>
              <a:rPr lang="da-DK" sz="800" dirty="0" smtClean="0"/>
              <a:t>Note. Figuren viser andelen af elever der er meget tilfredse eller tilfredse med at gå i gymnasiet. </a:t>
            </a:r>
            <a:endParaRPr lang="da-DK" sz="800" dirty="0">
              <a:solidFill>
                <a:srgbClr val="FF0000"/>
              </a:solidFill>
            </a:endParaRPr>
          </a:p>
        </p:txBody>
      </p:sp>
      <p:sp>
        <p:nvSpPr>
          <p:cNvPr id="15" name="Pladsholder til indhold 2"/>
          <p:cNvSpPr>
            <a:spLocks noGrp="1"/>
          </p:cNvSpPr>
          <p:nvPr>
            <p:ph sz="quarter" idx="18"/>
          </p:nvPr>
        </p:nvSpPr>
        <p:spPr>
          <a:xfrm>
            <a:off x="4881309" y="1181100"/>
            <a:ext cx="4032504" cy="4197350"/>
          </a:xfrm>
        </p:spPr>
        <p:txBody>
          <a:bodyPr/>
          <a:lstStyle/>
          <a:p>
            <a:pPr marL="0" indent="0">
              <a:buNone/>
            </a:pPr>
            <a:r>
              <a:rPr lang="da-DK" sz="950" dirty="0">
                <a:solidFill>
                  <a:schemeClr val="tx1"/>
                </a:solidFill>
              </a:rPr>
              <a:t>Et </a:t>
            </a:r>
            <a:r>
              <a:rPr lang="da-DK" sz="950" dirty="0" smtClean="0">
                <a:solidFill>
                  <a:schemeClr val="tx1"/>
                </a:solidFill>
              </a:rPr>
              <a:t>vigtigt element for elevernes trivsel er det sociale miljø. En stor del af eleverne på de fire gymnasier (90 </a:t>
            </a:r>
            <a:r>
              <a:rPr lang="da-DK" sz="950" dirty="0">
                <a:solidFill>
                  <a:schemeClr val="tx1"/>
                </a:solidFill>
              </a:rPr>
              <a:t>procent) </a:t>
            </a:r>
            <a:r>
              <a:rPr lang="da-DK" sz="950" dirty="0" smtClean="0">
                <a:solidFill>
                  <a:schemeClr val="tx1"/>
                </a:solidFill>
              </a:rPr>
              <a:t>svarer, at de er glade for deres studiekammerater. 79 </a:t>
            </a:r>
            <a:r>
              <a:rPr lang="da-DK" sz="950" dirty="0">
                <a:solidFill>
                  <a:schemeClr val="tx1"/>
                </a:solidFill>
              </a:rPr>
              <a:t>procent </a:t>
            </a:r>
            <a:r>
              <a:rPr lang="da-DK" sz="950" dirty="0" smtClean="0">
                <a:solidFill>
                  <a:schemeClr val="tx1"/>
                </a:solidFill>
              </a:rPr>
              <a:t>af </a:t>
            </a:r>
            <a:r>
              <a:rPr lang="da-DK" sz="950" dirty="0">
                <a:solidFill>
                  <a:schemeClr val="tx1"/>
                </a:solidFill>
              </a:rPr>
              <a:t>eleverne </a:t>
            </a:r>
            <a:r>
              <a:rPr lang="da-DK" sz="950" dirty="0" smtClean="0">
                <a:solidFill>
                  <a:schemeClr val="tx1"/>
                </a:solidFill>
              </a:rPr>
              <a:t>udtrykker, at de er tilfredse med det sociale miljø på deres gymnasium, mens 33 </a:t>
            </a:r>
            <a:r>
              <a:rPr lang="da-DK" sz="950" dirty="0">
                <a:solidFill>
                  <a:schemeClr val="tx1"/>
                </a:solidFill>
              </a:rPr>
              <a:t>procent </a:t>
            </a:r>
            <a:r>
              <a:rPr lang="da-DK" sz="950" dirty="0" smtClean="0">
                <a:solidFill>
                  <a:schemeClr val="tx1"/>
                </a:solidFill>
              </a:rPr>
              <a:t>af kollegianerne angiver at være tilfredse med det sociale miljø på deres kollegium. </a:t>
            </a:r>
            <a:r>
              <a:rPr lang="da-DK" sz="950" dirty="0">
                <a:solidFill>
                  <a:schemeClr val="tx1"/>
                </a:solidFill>
              </a:rPr>
              <a:t>Tilfredsheden er på kollegierne overordnet set på niveau med tilfredsheden i 2014. 67 procent af eleverne mener, at de har ro til lektier på kollegiet. Ligeledes mener 70 procent af eleverne, at det er muligt at have et privatliv.</a:t>
            </a:r>
          </a:p>
          <a:p>
            <a:pPr marL="0" indent="0">
              <a:buNone/>
            </a:pPr>
            <a:r>
              <a:rPr lang="da-DK" sz="950" dirty="0" smtClean="0">
                <a:solidFill>
                  <a:schemeClr val="tx1"/>
                </a:solidFill>
              </a:rPr>
              <a:t>16 </a:t>
            </a:r>
            <a:r>
              <a:rPr lang="da-DK" sz="950" dirty="0">
                <a:solidFill>
                  <a:schemeClr val="tx1"/>
                </a:solidFill>
              </a:rPr>
              <a:t>procent </a:t>
            </a:r>
            <a:r>
              <a:rPr lang="da-DK" sz="950" dirty="0" smtClean="0">
                <a:solidFill>
                  <a:schemeClr val="tx1"/>
                </a:solidFill>
              </a:rPr>
              <a:t>af eleverne er meget enige eller enige i, at der er mobning på gymnasiet, hvilket er flere end i 2014 (12 </a:t>
            </a:r>
            <a:r>
              <a:rPr lang="da-DK" sz="950" dirty="0">
                <a:solidFill>
                  <a:schemeClr val="tx1"/>
                </a:solidFill>
              </a:rPr>
              <a:t>procent).</a:t>
            </a:r>
            <a:endParaRPr lang="da-DK" sz="950" dirty="0" smtClean="0">
              <a:solidFill>
                <a:schemeClr val="tx1"/>
              </a:solidFill>
            </a:endParaRPr>
          </a:p>
          <a:p>
            <a:pPr marL="0" indent="0">
              <a:buNone/>
            </a:pPr>
            <a:r>
              <a:rPr lang="da-DK" sz="950" dirty="0" smtClean="0">
                <a:solidFill>
                  <a:schemeClr val="tx1"/>
                </a:solidFill>
              </a:rPr>
              <a:t>75 </a:t>
            </a:r>
            <a:r>
              <a:rPr lang="da-DK" sz="950" dirty="0">
                <a:solidFill>
                  <a:schemeClr val="tx1"/>
                </a:solidFill>
              </a:rPr>
              <a:t>procent </a:t>
            </a:r>
            <a:r>
              <a:rPr lang="da-DK" sz="950" dirty="0" smtClean="0">
                <a:solidFill>
                  <a:schemeClr val="tx1"/>
                </a:solidFill>
              </a:rPr>
              <a:t>ved, hvor de kan søge hjælp om vejledning vedrørende uddannelse, mens 58 </a:t>
            </a:r>
            <a:r>
              <a:rPr lang="da-DK" sz="950" dirty="0">
                <a:solidFill>
                  <a:schemeClr val="tx1"/>
                </a:solidFill>
              </a:rPr>
              <a:t>procent </a:t>
            </a:r>
            <a:r>
              <a:rPr lang="da-DK" sz="950" dirty="0" smtClean="0">
                <a:solidFill>
                  <a:schemeClr val="tx1"/>
                </a:solidFill>
              </a:rPr>
              <a:t>ved, hvor de kan søge vejledning om personlige forhold. </a:t>
            </a:r>
          </a:p>
          <a:p>
            <a:pPr marL="0" indent="0">
              <a:buNone/>
            </a:pPr>
            <a:r>
              <a:rPr lang="da-DK" sz="950" dirty="0" smtClean="0">
                <a:solidFill>
                  <a:schemeClr val="tx1"/>
                </a:solidFill>
              </a:rPr>
              <a:t>Der er sket en negativ udvikling i forhold til tryghed på kollegiet </a:t>
            </a:r>
            <a:r>
              <a:rPr lang="da-DK" sz="950" dirty="0">
                <a:solidFill>
                  <a:schemeClr val="tx1"/>
                </a:solidFill>
              </a:rPr>
              <a:t>(selvom flertallet af eleverne fortsat er trygge). </a:t>
            </a:r>
            <a:r>
              <a:rPr lang="da-DK" sz="950" dirty="0" smtClean="0">
                <a:solidFill>
                  <a:schemeClr val="tx1"/>
                </a:solidFill>
              </a:rPr>
              <a:t>63 </a:t>
            </a:r>
            <a:r>
              <a:rPr lang="da-DK" sz="950" dirty="0">
                <a:solidFill>
                  <a:schemeClr val="tx1"/>
                </a:solidFill>
              </a:rPr>
              <a:t>procent </a:t>
            </a:r>
            <a:r>
              <a:rPr lang="da-DK" sz="950" dirty="0" smtClean="0">
                <a:solidFill>
                  <a:schemeClr val="tx1"/>
                </a:solidFill>
              </a:rPr>
              <a:t>af eleverne mener i 2015, at kollegiet giver tryghed i deres hverdag sammenlignet med 70 </a:t>
            </a:r>
            <a:r>
              <a:rPr lang="da-DK" sz="950" dirty="0">
                <a:solidFill>
                  <a:schemeClr val="tx1"/>
                </a:solidFill>
              </a:rPr>
              <a:t>procent </a:t>
            </a:r>
            <a:r>
              <a:rPr lang="da-DK" sz="950" dirty="0" smtClean="0">
                <a:solidFill>
                  <a:schemeClr val="tx1"/>
                </a:solidFill>
              </a:rPr>
              <a:t>i 2014. Kollegianerne angiver, at larm fra andre kollegianere og gæster gør dem utrygge.</a:t>
            </a:r>
            <a:endParaRPr lang="da-DK" sz="950" dirty="0">
              <a:solidFill>
                <a:schemeClr val="tx1"/>
              </a:solidFill>
            </a:endParaRPr>
          </a:p>
        </p:txBody>
      </p:sp>
      <p:sp>
        <p:nvSpPr>
          <p:cNvPr id="16" name="Pladsholder til indhold 2"/>
          <p:cNvSpPr>
            <a:spLocks noGrp="1"/>
          </p:cNvSpPr>
          <p:nvPr>
            <p:ph sz="quarter" idx="18"/>
          </p:nvPr>
        </p:nvSpPr>
        <p:spPr>
          <a:xfrm>
            <a:off x="452582" y="1181099"/>
            <a:ext cx="4228288" cy="2022275"/>
          </a:xfrm>
        </p:spPr>
        <p:txBody>
          <a:bodyPr/>
          <a:lstStyle/>
          <a:p>
            <a:pPr marL="0" indent="0">
              <a:buNone/>
            </a:pPr>
            <a:r>
              <a:rPr lang="da-DK" sz="950" dirty="0" smtClean="0">
                <a:solidFill>
                  <a:schemeClr val="tx1"/>
                </a:solidFill>
              </a:rPr>
              <a:t>Skolerne har i skoleåret 2015/2016 stort fokus på elevernes trivsel, både på og udenfor skolerne. Der er igangsat en række initiativer (jf. slide 23) på både gymnasier og kollegier med det formål at forbedre elevernes trivsel. De fire skoler er alle af den opfattelse, at elevernes trivsel har stor betydning for fravær og frafald. </a:t>
            </a:r>
          </a:p>
          <a:p>
            <a:pPr marL="0" indent="0">
              <a:buNone/>
            </a:pPr>
            <a:r>
              <a:rPr lang="da-DK" sz="950" dirty="0" smtClean="0">
                <a:solidFill>
                  <a:schemeClr val="tx1"/>
                </a:solidFill>
              </a:rPr>
              <a:t>I figuren nedenfor ses elevernes tilfredshed med gymnasiet. Mest tilfredse er eleverne på GUX Sisimiut, hvor 96 procent af de elever, der deltog i spørgeskemaundersøgelsen, angiver at være enten meget tilfredse eller tilfredse. Der er for de tre øvrige skoler ligeledes en ganske høj tilfredshed blandt eleverne (90 procent). </a:t>
            </a:r>
          </a:p>
        </p:txBody>
      </p:sp>
      <p:graphicFrame>
        <p:nvGraphicFramePr>
          <p:cNvPr id="17" name="Pladsholder til indhold 13"/>
          <p:cNvGraphicFramePr>
            <a:graphicFrameLocks/>
          </p:cNvGraphicFramePr>
          <p:nvPr>
            <p:extLst>
              <p:ext uri="{D42A27DB-BD31-4B8C-83A1-F6EECF244321}">
                <p14:modId xmlns:p14="http://schemas.microsoft.com/office/powerpoint/2010/main" val="1064456374"/>
              </p:ext>
            </p:extLst>
          </p:nvPr>
        </p:nvGraphicFramePr>
        <p:xfrm>
          <a:off x="266033" y="3634587"/>
          <a:ext cx="4414837" cy="18541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07616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8"/>
          <p:cNvSpPr>
            <a:spLocks noGrp="1"/>
          </p:cNvSpPr>
          <p:nvPr>
            <p:ph type="body" sz="quarter" idx="16"/>
          </p:nvPr>
        </p:nvSpPr>
        <p:spPr/>
        <p:txBody>
          <a:bodyPr/>
          <a:lstStyle/>
          <a:p>
            <a:endParaRPr lang="da-DK"/>
          </a:p>
        </p:txBody>
      </p:sp>
      <p:sp>
        <p:nvSpPr>
          <p:cNvPr id="10" name="Pladsholder til indhold 9"/>
          <p:cNvSpPr>
            <a:spLocks noGrp="1"/>
          </p:cNvSpPr>
          <p:nvPr>
            <p:ph sz="quarter" idx="18"/>
          </p:nvPr>
        </p:nvSpPr>
        <p:spPr/>
        <p:txBody>
          <a:bodyPr/>
          <a:lstStyle/>
          <a:p>
            <a:pPr marL="0" indent="0">
              <a:buNone/>
            </a:pPr>
            <a:r>
              <a:rPr lang="da-DK" sz="950" dirty="0" smtClean="0"/>
              <a:t>Figuren til højre er baseret på udtræk fra </a:t>
            </a:r>
            <a:r>
              <a:rPr lang="da-DK" sz="950" dirty="0" err="1" smtClean="0"/>
              <a:t>Lectio</a:t>
            </a:r>
            <a:r>
              <a:rPr lang="da-DK" sz="950" dirty="0" smtClean="0"/>
              <a:t> for elevernes fremmødefravær for hele skoleåret 2014/2015. Der må tages visse forbehold for sammenligning på tværs af data (jævnfør figurens note).</a:t>
            </a:r>
          </a:p>
          <a:p>
            <a:pPr marL="0" indent="0">
              <a:buNone/>
            </a:pPr>
            <a:r>
              <a:rPr lang="da-DK" sz="950" dirty="0" smtClean="0"/>
              <a:t>Overordnet viser fraværsdata følgende:</a:t>
            </a:r>
          </a:p>
          <a:p>
            <a:r>
              <a:rPr lang="da-DK" sz="950" dirty="0" smtClean="0">
                <a:solidFill>
                  <a:schemeClr val="tx1"/>
                </a:solidFill>
              </a:rPr>
              <a:t>Fraværet ligger i </a:t>
            </a:r>
            <a:r>
              <a:rPr lang="da-DK" sz="950" dirty="0"/>
              <a:t>skoleåret 2014/2015 </a:t>
            </a:r>
            <a:r>
              <a:rPr lang="da-DK" sz="950" dirty="0" smtClean="0">
                <a:solidFill>
                  <a:schemeClr val="tx1"/>
                </a:solidFill>
              </a:rPr>
              <a:t>mellem 13 procent og 16 procent i 1.g, mellem 15 </a:t>
            </a:r>
            <a:r>
              <a:rPr lang="da-DK" sz="950" dirty="0">
                <a:solidFill>
                  <a:schemeClr val="tx1"/>
                </a:solidFill>
              </a:rPr>
              <a:t>procent </a:t>
            </a:r>
            <a:r>
              <a:rPr lang="da-DK" sz="950" dirty="0" smtClean="0">
                <a:solidFill>
                  <a:schemeClr val="tx1"/>
                </a:solidFill>
              </a:rPr>
              <a:t>og 22 </a:t>
            </a:r>
            <a:r>
              <a:rPr lang="da-DK" sz="950" dirty="0">
                <a:solidFill>
                  <a:schemeClr val="tx1"/>
                </a:solidFill>
              </a:rPr>
              <a:t>procent </a:t>
            </a:r>
            <a:r>
              <a:rPr lang="da-DK" sz="950" dirty="0" smtClean="0">
                <a:solidFill>
                  <a:schemeClr val="tx1"/>
                </a:solidFill>
              </a:rPr>
              <a:t>i 2.g og mellem 14 </a:t>
            </a:r>
            <a:r>
              <a:rPr lang="da-DK" sz="950" dirty="0">
                <a:solidFill>
                  <a:schemeClr val="tx1"/>
                </a:solidFill>
              </a:rPr>
              <a:t>procent </a:t>
            </a:r>
            <a:r>
              <a:rPr lang="da-DK" sz="950" dirty="0" smtClean="0">
                <a:solidFill>
                  <a:schemeClr val="tx1"/>
                </a:solidFill>
              </a:rPr>
              <a:t>og 19 </a:t>
            </a:r>
            <a:r>
              <a:rPr lang="da-DK" sz="950" dirty="0">
                <a:solidFill>
                  <a:schemeClr val="tx1"/>
                </a:solidFill>
              </a:rPr>
              <a:t>procent </a:t>
            </a:r>
            <a:r>
              <a:rPr lang="da-DK" sz="950" dirty="0" smtClean="0">
                <a:solidFill>
                  <a:schemeClr val="tx1"/>
                </a:solidFill>
              </a:rPr>
              <a:t>i 3.g. </a:t>
            </a:r>
          </a:p>
          <a:p>
            <a:r>
              <a:rPr lang="da-DK" sz="950" dirty="0" smtClean="0">
                <a:solidFill>
                  <a:schemeClr val="tx1"/>
                </a:solidFill>
              </a:rPr>
              <a:t>På GUX Sisimiut og GUX Qaqortoq er fraværet på niveau uanset årgang. </a:t>
            </a:r>
          </a:p>
          <a:p>
            <a:r>
              <a:rPr lang="da-DK" sz="950" dirty="0" smtClean="0">
                <a:solidFill>
                  <a:schemeClr val="tx1"/>
                </a:solidFill>
              </a:rPr>
              <a:t>På GUX Nuuk er fraværsprocenten højere </a:t>
            </a:r>
            <a:r>
              <a:rPr lang="da-DK" sz="950" dirty="0">
                <a:solidFill>
                  <a:schemeClr val="tx1"/>
                </a:solidFill>
              </a:rPr>
              <a:t>i 3</a:t>
            </a:r>
            <a:r>
              <a:rPr lang="da-DK" sz="950" dirty="0" smtClean="0">
                <a:solidFill>
                  <a:schemeClr val="tx1"/>
                </a:solidFill>
              </a:rPr>
              <a:t>.g sammenlignet med 1.- og 2. g.</a:t>
            </a:r>
            <a:endParaRPr lang="da-DK" sz="950" dirty="0">
              <a:solidFill>
                <a:schemeClr val="tx1"/>
              </a:solidFill>
            </a:endParaRPr>
          </a:p>
          <a:p>
            <a:r>
              <a:rPr lang="da-DK" sz="950" dirty="0" smtClean="0">
                <a:solidFill>
                  <a:schemeClr val="tx1"/>
                </a:solidFill>
              </a:rPr>
              <a:t>På GUX Aasiaat er fraværet højest i 2.g. </a:t>
            </a:r>
            <a:endParaRPr lang="da-DK" sz="950" dirty="0" smtClean="0"/>
          </a:p>
        </p:txBody>
      </p:sp>
      <p:sp>
        <p:nvSpPr>
          <p:cNvPr id="6" name="Pladsholder til sidefod 5"/>
          <p:cNvSpPr>
            <a:spLocks noGrp="1"/>
          </p:cNvSpPr>
          <p:nvPr>
            <p:ph type="ftr" sz="quarter" idx="20"/>
          </p:nvPr>
        </p:nvSpPr>
        <p:spPr/>
        <p:txBody>
          <a:bodyPr/>
          <a:lstStyle/>
          <a:p>
            <a:pPr>
              <a:defRPr/>
            </a:pPr>
            <a:endParaRPr lang="en-US" dirty="0"/>
          </a:p>
        </p:txBody>
      </p:sp>
      <p:sp>
        <p:nvSpPr>
          <p:cNvPr id="7" name="Pladsholder til diasnummer 6"/>
          <p:cNvSpPr>
            <a:spLocks noGrp="1"/>
          </p:cNvSpPr>
          <p:nvPr>
            <p:ph type="sldNum" sz="quarter" idx="21"/>
          </p:nvPr>
        </p:nvSpPr>
        <p:spPr/>
        <p:txBody>
          <a:bodyPr/>
          <a:lstStyle/>
          <a:p>
            <a:pPr>
              <a:defRPr/>
            </a:pPr>
            <a:r>
              <a:rPr lang="en-US" smtClean="0"/>
              <a:t> </a:t>
            </a:r>
            <a:fld id="{E01818EA-1E57-E042-B8B3-D3D539BDC29E}" type="slidenum">
              <a:rPr lang="en-US" smtClean="0"/>
              <a:pPr>
                <a:defRPr/>
              </a:pPr>
              <a:t>18</a:t>
            </a:fld>
            <a:endParaRPr lang="en-US" dirty="0"/>
          </a:p>
        </p:txBody>
      </p:sp>
      <p:sp>
        <p:nvSpPr>
          <p:cNvPr id="8" name="Titel 7"/>
          <p:cNvSpPr>
            <a:spLocks noGrp="1"/>
          </p:cNvSpPr>
          <p:nvPr>
            <p:ph type="title"/>
          </p:nvPr>
        </p:nvSpPr>
        <p:spPr/>
        <p:txBody>
          <a:bodyPr/>
          <a:lstStyle/>
          <a:p>
            <a:r>
              <a:rPr lang="da-DK" dirty="0" smtClean="0"/>
              <a:t>Fremmødefravær fra skoleåret 2014/2015</a:t>
            </a:r>
            <a:endParaRPr lang="da-DK" dirty="0"/>
          </a:p>
        </p:txBody>
      </p:sp>
      <p:sp>
        <p:nvSpPr>
          <p:cNvPr id="3" name="Tekstboks 2"/>
          <p:cNvSpPr txBox="1"/>
          <p:nvPr/>
        </p:nvSpPr>
        <p:spPr>
          <a:xfrm>
            <a:off x="4800600" y="1257300"/>
            <a:ext cx="3886200" cy="193002"/>
          </a:xfrm>
          <a:prstGeom prst="rect">
            <a:avLst/>
          </a:prstGeom>
          <a:noFill/>
        </p:spPr>
        <p:txBody>
          <a:bodyPr wrap="square" lIns="0" tIns="0" rIns="0" bIns="0" rtlCol="0">
            <a:spAutoFit/>
          </a:bodyPr>
          <a:lstStyle/>
          <a:p>
            <a:pPr>
              <a:lnSpc>
                <a:spcPct val="114000"/>
              </a:lnSpc>
              <a:spcBef>
                <a:spcPts val="200"/>
              </a:spcBef>
              <a:spcAft>
                <a:spcPts val="200"/>
              </a:spcAft>
            </a:pPr>
            <a:endParaRPr lang="da-DK" sz="1100" dirty="0" err="1" smtClean="0">
              <a:latin typeface="+mn-lt"/>
              <a:cs typeface="Myriad Pro Light"/>
            </a:endParaRPr>
          </a:p>
        </p:txBody>
      </p:sp>
      <p:sp>
        <p:nvSpPr>
          <p:cNvPr id="11" name="Pladsholder til indhold 9"/>
          <p:cNvSpPr txBox="1">
            <a:spLocks/>
          </p:cNvSpPr>
          <p:nvPr/>
        </p:nvSpPr>
        <p:spPr bwMode="auto">
          <a:xfrm>
            <a:off x="4810125" y="4229100"/>
            <a:ext cx="403250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3"/>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4"/>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a-DK" sz="800" dirty="0" smtClean="0"/>
              <a:t>Note. Sammenligningen </a:t>
            </a:r>
            <a:r>
              <a:rPr lang="da-DK" sz="800" dirty="0"/>
              <a:t>skal foretages med </a:t>
            </a:r>
            <a:r>
              <a:rPr lang="da-DK" sz="800" dirty="0" smtClean="0"/>
              <a:t>forbehold eftersom, der kan være forskel på lærernes registreringspraksis af fravær i </a:t>
            </a:r>
            <a:r>
              <a:rPr lang="da-DK" sz="800" dirty="0" err="1" smtClean="0"/>
              <a:t>Lectio</a:t>
            </a:r>
            <a:r>
              <a:rPr lang="da-DK" sz="800" dirty="0" smtClean="0"/>
              <a:t>. Data </a:t>
            </a:r>
            <a:r>
              <a:rPr lang="da-DK" sz="800" dirty="0"/>
              <a:t>fra de tre årgange er udtrukket </a:t>
            </a:r>
            <a:r>
              <a:rPr lang="da-DK" sz="800" dirty="0" smtClean="0"/>
              <a:t>samtidigt. Opgørelsen er eksklusive </a:t>
            </a:r>
            <a:r>
              <a:rPr lang="da-DK" sz="800" dirty="0"/>
              <a:t>1-årigt studieforberedende kursus for voksne</a:t>
            </a:r>
          </a:p>
        </p:txBody>
      </p:sp>
      <p:sp>
        <p:nvSpPr>
          <p:cNvPr id="2" name="Tekstboks 1"/>
          <p:cNvSpPr txBox="1"/>
          <p:nvPr/>
        </p:nvSpPr>
        <p:spPr>
          <a:xfrm>
            <a:off x="4815286" y="1171575"/>
            <a:ext cx="4027343" cy="350865"/>
          </a:xfrm>
          <a:prstGeom prst="rect">
            <a:avLst/>
          </a:prstGeom>
          <a:noFill/>
        </p:spPr>
        <p:txBody>
          <a:bodyPr wrap="square" lIns="0" tIns="0" rIns="0" bIns="0" rtlCol="0">
            <a:spAutoFit/>
          </a:bodyPr>
          <a:lstStyle/>
          <a:p>
            <a:pPr>
              <a:lnSpc>
                <a:spcPct val="114000"/>
              </a:lnSpc>
              <a:spcBef>
                <a:spcPts val="200"/>
              </a:spcBef>
              <a:spcAft>
                <a:spcPts val="200"/>
              </a:spcAft>
            </a:pPr>
            <a:r>
              <a:rPr lang="da-DK" sz="1000" b="1" dirty="0" smtClean="0">
                <a:latin typeface="+mj-lt"/>
                <a:cs typeface="Myriad Pro Light"/>
              </a:rPr>
              <a:t>Figur 7. Den gennemsnitlige fraværsprocent for fravær grundet manglende fremmøde 2014/2015</a:t>
            </a:r>
          </a:p>
        </p:txBody>
      </p:sp>
      <p:graphicFrame>
        <p:nvGraphicFramePr>
          <p:cNvPr id="16" name="Pladsholder til indhold 13"/>
          <p:cNvGraphicFramePr>
            <a:graphicFrameLocks noGrp="1"/>
          </p:cNvGraphicFramePr>
          <p:nvPr>
            <p:ph sz="quarter" idx="19"/>
            <p:extLst>
              <p:ext uri="{D42A27DB-BD31-4B8C-83A1-F6EECF244321}">
                <p14:modId xmlns:p14="http://schemas.microsoft.com/office/powerpoint/2010/main" val="2920654383"/>
              </p:ext>
            </p:extLst>
          </p:nvPr>
        </p:nvGraphicFramePr>
        <p:xfrm>
          <a:off x="4800600" y="1524056"/>
          <a:ext cx="4201477" cy="2667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49735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dsholder til tekst 8"/>
          <p:cNvSpPr>
            <a:spLocks noGrp="1"/>
          </p:cNvSpPr>
          <p:nvPr>
            <p:ph type="body" sz="quarter" idx="16"/>
          </p:nvPr>
        </p:nvSpPr>
        <p:spPr>
          <a:xfrm>
            <a:off x="228603" y="168672"/>
            <a:ext cx="5821363" cy="83344"/>
          </a:xfrm>
        </p:spPr>
        <p:txBody>
          <a:bodyPr/>
          <a:lstStyle/>
          <a:p>
            <a:endParaRPr lang="da-DK"/>
          </a:p>
        </p:txBody>
      </p:sp>
      <p:sp>
        <p:nvSpPr>
          <p:cNvPr id="18" name="Pladsholder til indhold 9"/>
          <p:cNvSpPr>
            <a:spLocks noGrp="1"/>
          </p:cNvSpPr>
          <p:nvPr>
            <p:ph sz="quarter" idx="18"/>
          </p:nvPr>
        </p:nvSpPr>
        <p:spPr>
          <a:xfrm>
            <a:off x="454620" y="1171734"/>
            <a:ext cx="8232180" cy="1372035"/>
          </a:xfrm>
        </p:spPr>
        <p:txBody>
          <a:bodyPr/>
          <a:lstStyle/>
          <a:p>
            <a:pPr marL="0" indent="0">
              <a:buNone/>
            </a:pPr>
            <a:r>
              <a:rPr lang="da-DK" sz="950" dirty="0">
                <a:solidFill>
                  <a:schemeClr val="tx1"/>
                </a:solidFill>
              </a:rPr>
              <a:t>Der har på de fire skoler </a:t>
            </a:r>
            <a:r>
              <a:rPr lang="da-DK" sz="950" dirty="0" smtClean="0">
                <a:solidFill>
                  <a:schemeClr val="tx1"/>
                </a:solidFill>
              </a:rPr>
              <a:t>de seneste år været </a:t>
            </a:r>
            <a:r>
              <a:rPr lang="da-DK" sz="950" dirty="0">
                <a:solidFill>
                  <a:schemeClr val="tx1"/>
                </a:solidFill>
              </a:rPr>
              <a:t>fokus på </a:t>
            </a:r>
            <a:r>
              <a:rPr lang="da-DK" sz="950" dirty="0" smtClean="0">
                <a:solidFill>
                  <a:schemeClr val="tx1"/>
                </a:solidFill>
              </a:rPr>
              <a:t>fraværs-problematikken</a:t>
            </a:r>
            <a:r>
              <a:rPr lang="da-DK" sz="950" dirty="0">
                <a:solidFill>
                  <a:schemeClr val="tx1"/>
                </a:solidFill>
              </a:rPr>
              <a:t>. </a:t>
            </a:r>
            <a:r>
              <a:rPr lang="da-DK" sz="950" dirty="0" smtClean="0">
                <a:solidFill>
                  <a:schemeClr val="tx1"/>
                </a:solidFill>
              </a:rPr>
              <a:t>Fraværstal for fremmøde i </a:t>
            </a:r>
            <a:r>
              <a:rPr lang="da-DK" sz="950" dirty="0">
                <a:solidFill>
                  <a:schemeClr val="tx1"/>
                </a:solidFill>
              </a:rPr>
              <a:t>skoleåret 2012/2013, 2013/2014 og </a:t>
            </a:r>
            <a:r>
              <a:rPr lang="da-DK" sz="950" dirty="0" smtClean="0">
                <a:solidFill>
                  <a:schemeClr val="tx1"/>
                </a:solidFill>
              </a:rPr>
              <a:t>2014/2015 opdelt på </a:t>
            </a:r>
            <a:r>
              <a:rPr lang="da-DK" sz="950" dirty="0">
                <a:solidFill>
                  <a:schemeClr val="tx1"/>
                </a:solidFill>
              </a:rPr>
              <a:t>1</a:t>
            </a:r>
            <a:r>
              <a:rPr lang="da-DK" sz="950" dirty="0" smtClean="0">
                <a:solidFill>
                  <a:schemeClr val="tx1"/>
                </a:solidFill>
              </a:rPr>
              <a:t>., </a:t>
            </a:r>
            <a:r>
              <a:rPr lang="da-DK" sz="950" dirty="0">
                <a:solidFill>
                  <a:schemeClr val="tx1"/>
                </a:solidFill>
              </a:rPr>
              <a:t>2</a:t>
            </a:r>
            <a:r>
              <a:rPr lang="da-DK" sz="950" dirty="0" smtClean="0">
                <a:solidFill>
                  <a:schemeClr val="tx1"/>
                </a:solidFill>
              </a:rPr>
              <a:t>. og 3.g præsenteres på denne side. </a:t>
            </a:r>
          </a:p>
          <a:p>
            <a:pPr>
              <a:buFont typeface="Wingdings" panose="05000000000000000000" pitchFamily="2" charset="2"/>
              <a:buChar char="q"/>
            </a:pPr>
            <a:r>
              <a:rPr lang="da-DK" sz="950" dirty="0" smtClean="0">
                <a:solidFill>
                  <a:schemeClr val="tx1"/>
                </a:solidFill>
              </a:rPr>
              <a:t>Fremmødefraværet for skoleåret 2014/2015 er ved </a:t>
            </a:r>
            <a:r>
              <a:rPr lang="da-DK" sz="950" dirty="0">
                <a:solidFill>
                  <a:schemeClr val="tx1"/>
                </a:solidFill>
              </a:rPr>
              <a:t>GUX </a:t>
            </a:r>
            <a:r>
              <a:rPr lang="da-DK" sz="950" dirty="0" smtClean="0">
                <a:solidFill>
                  <a:schemeClr val="tx1"/>
                </a:solidFill>
              </a:rPr>
              <a:t>Nuuk, </a:t>
            </a:r>
            <a:r>
              <a:rPr lang="da-DK" sz="950" dirty="0">
                <a:solidFill>
                  <a:schemeClr val="tx1"/>
                </a:solidFill>
              </a:rPr>
              <a:t>GUX </a:t>
            </a:r>
            <a:r>
              <a:rPr lang="da-DK" sz="950" dirty="0" smtClean="0">
                <a:solidFill>
                  <a:schemeClr val="tx1"/>
                </a:solidFill>
              </a:rPr>
              <a:t>Sisimiut og </a:t>
            </a:r>
            <a:r>
              <a:rPr lang="da-DK" sz="950" dirty="0">
                <a:solidFill>
                  <a:schemeClr val="tx1"/>
                </a:solidFill>
              </a:rPr>
              <a:t>GUX </a:t>
            </a:r>
            <a:r>
              <a:rPr lang="da-DK" sz="950" dirty="0" smtClean="0">
                <a:solidFill>
                  <a:schemeClr val="tx1"/>
                </a:solidFill>
              </a:rPr>
              <a:t>Aasiaat faldet sammenlignet </a:t>
            </a:r>
            <a:r>
              <a:rPr lang="da-DK" sz="950" dirty="0">
                <a:solidFill>
                  <a:schemeClr val="tx1"/>
                </a:solidFill>
              </a:rPr>
              <a:t>med skoleåret </a:t>
            </a:r>
            <a:r>
              <a:rPr lang="da-DK" sz="950" dirty="0" smtClean="0">
                <a:solidFill>
                  <a:schemeClr val="tx1"/>
                </a:solidFill>
              </a:rPr>
              <a:t>2013/2014 med undtagelse af 1.g. i </a:t>
            </a:r>
            <a:r>
              <a:rPr lang="da-DK" sz="950" dirty="0">
                <a:solidFill>
                  <a:schemeClr val="tx1"/>
                </a:solidFill>
              </a:rPr>
              <a:t>GUX </a:t>
            </a:r>
            <a:r>
              <a:rPr lang="da-DK" sz="950" dirty="0" err="1" smtClean="0">
                <a:solidFill>
                  <a:schemeClr val="tx1"/>
                </a:solidFill>
              </a:rPr>
              <a:t>Sisimuit</a:t>
            </a:r>
            <a:r>
              <a:rPr lang="da-DK" sz="950" dirty="0" smtClean="0">
                <a:solidFill>
                  <a:schemeClr val="tx1"/>
                </a:solidFill>
              </a:rPr>
              <a:t>, hvor der er sket en lille stigning</a:t>
            </a:r>
            <a:endParaRPr lang="da-DK" sz="950" dirty="0">
              <a:solidFill>
                <a:schemeClr val="tx1"/>
              </a:solidFill>
            </a:endParaRPr>
          </a:p>
          <a:p>
            <a:pPr>
              <a:buFont typeface="Wingdings" panose="05000000000000000000" pitchFamily="2" charset="2"/>
              <a:buChar char="q"/>
            </a:pPr>
            <a:r>
              <a:rPr lang="da-DK" sz="950" dirty="0" smtClean="0">
                <a:solidFill>
                  <a:schemeClr val="tx1"/>
                </a:solidFill>
              </a:rPr>
              <a:t>Fremmødefraværet </a:t>
            </a:r>
            <a:r>
              <a:rPr lang="da-DK" sz="950" dirty="0">
                <a:solidFill>
                  <a:schemeClr val="tx1"/>
                </a:solidFill>
              </a:rPr>
              <a:t>for skoleåret 2014/2015 </a:t>
            </a:r>
            <a:r>
              <a:rPr lang="da-DK" sz="950" dirty="0" smtClean="0">
                <a:solidFill>
                  <a:schemeClr val="tx1"/>
                </a:solidFill>
              </a:rPr>
              <a:t>er ved GUX Qaqortoq på samme niveau som </a:t>
            </a:r>
            <a:r>
              <a:rPr lang="da-DK" sz="950" dirty="0">
                <a:solidFill>
                  <a:schemeClr val="tx1"/>
                </a:solidFill>
              </a:rPr>
              <a:t>skoleåret </a:t>
            </a:r>
            <a:r>
              <a:rPr lang="da-DK" sz="950" dirty="0" smtClean="0">
                <a:solidFill>
                  <a:schemeClr val="tx1"/>
                </a:solidFill>
              </a:rPr>
              <a:t>2013/2014</a:t>
            </a:r>
          </a:p>
        </p:txBody>
      </p:sp>
      <p:sp>
        <p:nvSpPr>
          <p:cNvPr id="21" name="Pladsholder til sidefod 5"/>
          <p:cNvSpPr>
            <a:spLocks noGrp="1"/>
          </p:cNvSpPr>
          <p:nvPr>
            <p:ph type="ftr" sz="quarter" idx="20"/>
          </p:nvPr>
        </p:nvSpPr>
        <p:spPr>
          <a:xfrm>
            <a:off x="228600" y="5461000"/>
            <a:ext cx="5821363" cy="84138"/>
          </a:xfrm>
        </p:spPr>
        <p:txBody>
          <a:bodyPr/>
          <a:lstStyle/>
          <a:p>
            <a:pPr>
              <a:defRPr/>
            </a:pPr>
            <a:endParaRPr lang="en-US" dirty="0"/>
          </a:p>
        </p:txBody>
      </p:sp>
      <p:sp>
        <p:nvSpPr>
          <p:cNvPr id="22" name="Pladsholder til diasnummer 6"/>
          <p:cNvSpPr>
            <a:spLocks noGrp="1"/>
          </p:cNvSpPr>
          <p:nvPr>
            <p:ph type="sldNum" sz="quarter" idx="21"/>
          </p:nvPr>
        </p:nvSpPr>
        <p:spPr>
          <a:xfrm>
            <a:off x="8686800" y="5464175"/>
            <a:ext cx="227013" cy="80963"/>
          </a:xfrm>
        </p:spPr>
        <p:txBody>
          <a:bodyPr/>
          <a:lstStyle/>
          <a:p>
            <a:pPr>
              <a:defRPr/>
            </a:pPr>
            <a:r>
              <a:rPr lang="en-US" smtClean="0"/>
              <a:t> </a:t>
            </a:r>
            <a:fld id="{E01818EA-1E57-E042-B8B3-D3D539BDC29E}" type="slidenum">
              <a:rPr lang="en-US" smtClean="0"/>
              <a:pPr>
                <a:defRPr/>
              </a:pPr>
              <a:t>19</a:t>
            </a:fld>
            <a:endParaRPr lang="en-US" dirty="0"/>
          </a:p>
        </p:txBody>
      </p:sp>
      <p:sp>
        <p:nvSpPr>
          <p:cNvPr id="23" name="Titel 7"/>
          <p:cNvSpPr>
            <a:spLocks noGrp="1"/>
          </p:cNvSpPr>
          <p:nvPr>
            <p:ph type="title"/>
          </p:nvPr>
        </p:nvSpPr>
        <p:spPr>
          <a:xfrm>
            <a:off x="457200" y="509587"/>
            <a:ext cx="8229600" cy="539496"/>
          </a:xfrm>
        </p:spPr>
        <p:txBody>
          <a:bodyPr/>
          <a:lstStyle/>
          <a:p>
            <a:r>
              <a:rPr lang="da-DK" dirty="0" smtClean="0"/>
              <a:t>Fremmødefravær </a:t>
            </a:r>
            <a:r>
              <a:rPr lang="da-DK" dirty="0"/>
              <a:t>i skoleårene 12/13, 13/14 og 14/15</a:t>
            </a:r>
          </a:p>
        </p:txBody>
      </p:sp>
      <p:sp>
        <p:nvSpPr>
          <p:cNvPr id="24" name="Tekstboks 1"/>
          <p:cNvSpPr txBox="1"/>
          <p:nvPr/>
        </p:nvSpPr>
        <p:spPr>
          <a:xfrm>
            <a:off x="454620" y="2578703"/>
            <a:ext cx="4876800" cy="175433"/>
          </a:xfrm>
          <a:prstGeom prst="rect">
            <a:avLst/>
          </a:prstGeom>
          <a:noFill/>
        </p:spPr>
        <p:txBody>
          <a:bodyPr wrap="square" lIns="0" tIns="0" rIns="0" bIns="0" rtlCol="0">
            <a:spAutoFit/>
          </a:bodyPr>
          <a:lstStyle/>
          <a:p>
            <a:pPr>
              <a:lnSpc>
                <a:spcPct val="114000"/>
              </a:lnSpc>
              <a:spcBef>
                <a:spcPts val="200"/>
              </a:spcBef>
              <a:spcAft>
                <a:spcPts val="200"/>
              </a:spcAft>
            </a:pPr>
            <a:r>
              <a:rPr lang="da-DK" sz="1000" b="1" dirty="0" smtClean="0">
                <a:latin typeface="+mj-lt"/>
                <a:cs typeface="Myriad Pro Light"/>
              </a:rPr>
              <a:t>Tabel 2. Gennemsnitligt fremmødefravær 2012/2013, 2013/2014 og 2014/2015</a:t>
            </a:r>
          </a:p>
        </p:txBody>
      </p:sp>
      <p:sp>
        <p:nvSpPr>
          <p:cNvPr id="26" name="Pladsholder til indhold 9"/>
          <p:cNvSpPr>
            <a:spLocks noGrp="1"/>
          </p:cNvSpPr>
          <p:nvPr>
            <p:ph sz="quarter" idx="18"/>
          </p:nvPr>
        </p:nvSpPr>
        <p:spPr>
          <a:xfrm>
            <a:off x="480060" y="5181109"/>
            <a:ext cx="8232180" cy="304800"/>
          </a:xfrm>
        </p:spPr>
        <p:txBody>
          <a:bodyPr/>
          <a:lstStyle/>
          <a:p>
            <a:pPr marL="0" indent="0">
              <a:buNone/>
            </a:pPr>
            <a:r>
              <a:rPr lang="da-DK" sz="700" dirty="0" smtClean="0">
                <a:solidFill>
                  <a:schemeClr val="tx1"/>
                </a:solidFill>
              </a:rPr>
              <a:t>Note: Fraværsdata </a:t>
            </a:r>
            <a:r>
              <a:rPr lang="da-DK" sz="700" dirty="0">
                <a:solidFill>
                  <a:schemeClr val="tx1"/>
                </a:solidFill>
              </a:rPr>
              <a:t>fra </a:t>
            </a:r>
            <a:r>
              <a:rPr lang="da-DK" sz="700" dirty="0" smtClean="0">
                <a:solidFill>
                  <a:schemeClr val="tx1"/>
                </a:solidFill>
              </a:rPr>
              <a:t>GUX Sisimiut </a:t>
            </a:r>
            <a:r>
              <a:rPr lang="da-DK" sz="700" dirty="0">
                <a:solidFill>
                  <a:schemeClr val="tx1"/>
                </a:solidFill>
              </a:rPr>
              <a:t>og </a:t>
            </a:r>
            <a:r>
              <a:rPr lang="da-DK" sz="700" dirty="0" smtClean="0">
                <a:solidFill>
                  <a:schemeClr val="tx1"/>
                </a:solidFill>
              </a:rPr>
              <a:t>GUX Qaqortoq i </a:t>
            </a:r>
            <a:r>
              <a:rPr lang="da-DK" sz="700" dirty="0">
                <a:solidFill>
                  <a:schemeClr val="tx1"/>
                </a:solidFill>
              </a:rPr>
              <a:t>skoleåret </a:t>
            </a:r>
            <a:r>
              <a:rPr lang="da-DK" sz="700" dirty="0" smtClean="0">
                <a:solidFill>
                  <a:schemeClr val="tx1"/>
                </a:solidFill>
              </a:rPr>
              <a:t>2012/2013 samt 2013/2014 indgår ikke i tabellen, da det ikke har været muligt at fremskaffe oplysninger herom</a:t>
            </a:r>
            <a:endParaRPr lang="da-DK" sz="700" dirty="0">
              <a:solidFill>
                <a:schemeClr val="tx1"/>
              </a:solidFill>
            </a:endParaRPr>
          </a:p>
        </p:txBody>
      </p:sp>
      <p:graphicFrame>
        <p:nvGraphicFramePr>
          <p:cNvPr id="27" name="Tabel 26"/>
          <p:cNvGraphicFramePr>
            <a:graphicFrameLocks noGrp="1"/>
          </p:cNvGraphicFramePr>
          <p:nvPr>
            <p:extLst>
              <p:ext uri="{D42A27DB-BD31-4B8C-83A1-F6EECF244321}">
                <p14:modId xmlns:p14="http://schemas.microsoft.com/office/powerpoint/2010/main" val="4241095530"/>
              </p:ext>
            </p:extLst>
          </p:nvPr>
        </p:nvGraphicFramePr>
        <p:xfrm>
          <a:off x="454620" y="2857500"/>
          <a:ext cx="8257617" cy="2057400"/>
        </p:xfrm>
        <a:graphic>
          <a:graphicData uri="http://schemas.openxmlformats.org/drawingml/2006/table">
            <a:tbl>
              <a:tblPr firstRow="1" firstCol="1" bandRow="1">
                <a:tableStyleId>{5C22544A-7EE6-4342-B048-85BDC9FD1C3A}</a:tableStyleId>
              </a:tblPr>
              <a:tblGrid>
                <a:gridCol w="1870866">
                  <a:extLst>
                    <a:ext uri="{9D8B030D-6E8A-4147-A177-3AD203B41FA5}">
                      <a16:colId xmlns:a16="http://schemas.microsoft.com/office/drawing/2014/main" xmlns="" val="20000"/>
                    </a:ext>
                  </a:extLst>
                </a:gridCol>
                <a:gridCol w="709639">
                  <a:extLst>
                    <a:ext uri="{9D8B030D-6E8A-4147-A177-3AD203B41FA5}">
                      <a16:colId xmlns:a16="http://schemas.microsoft.com/office/drawing/2014/main" xmlns="" val="20001"/>
                    </a:ext>
                  </a:extLst>
                </a:gridCol>
                <a:gridCol w="709639">
                  <a:extLst>
                    <a:ext uri="{9D8B030D-6E8A-4147-A177-3AD203B41FA5}">
                      <a16:colId xmlns:a16="http://schemas.microsoft.com/office/drawing/2014/main" xmlns="" val="20002"/>
                    </a:ext>
                  </a:extLst>
                </a:gridCol>
                <a:gridCol w="709639"/>
                <a:gridCol w="709639"/>
                <a:gridCol w="709639"/>
                <a:gridCol w="709639"/>
                <a:gridCol w="709639"/>
                <a:gridCol w="709639"/>
                <a:gridCol w="709639"/>
              </a:tblGrid>
              <a:tr h="428614">
                <a:tc>
                  <a:txBody>
                    <a:bodyPr/>
                    <a:lstStyle/>
                    <a:p>
                      <a:pPr algn="ctr" fontAlgn="b"/>
                      <a:endParaRPr lang="da-DK" sz="800" b="0" i="0" u="none" strike="noStrike" dirty="0">
                        <a:effectLst/>
                        <a:latin typeface="+mn-lt"/>
                      </a:endParaRPr>
                    </a:p>
                  </a:txBody>
                  <a:tcPr marL="9525" marR="9525" marT="9525" marB="0" anchor="ctr"/>
                </a:tc>
                <a:tc gridSpan="3">
                  <a:txBody>
                    <a:bodyPr/>
                    <a:lstStyle/>
                    <a:p>
                      <a:pPr algn="ctr" fontAlgn="b"/>
                      <a:r>
                        <a:rPr lang="da-DK" sz="900" b="1" u="none" strike="noStrike" dirty="0">
                          <a:effectLst/>
                        </a:rPr>
                        <a:t>2012/2013</a:t>
                      </a:r>
                      <a:endParaRPr lang="da-DK" sz="9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a-DK"/>
                    </a:p>
                  </a:txBody>
                  <a:tcPr/>
                </a:tc>
                <a:tc hMerge="1">
                  <a:txBody>
                    <a:bodyPr/>
                    <a:lstStyle/>
                    <a:p>
                      <a:endParaRPr lang="da-DK"/>
                    </a:p>
                  </a:txBody>
                  <a:tcPr/>
                </a:tc>
                <a:tc gridSpan="3">
                  <a:txBody>
                    <a:bodyPr/>
                    <a:lstStyle/>
                    <a:p>
                      <a:pPr algn="ctr" fontAlgn="b"/>
                      <a:r>
                        <a:rPr lang="da-DK" sz="900" b="1" u="none" strike="noStrike" dirty="0">
                          <a:effectLst/>
                        </a:rPr>
                        <a:t>2013/2014</a:t>
                      </a:r>
                      <a:endParaRPr lang="da-DK" sz="9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a-DK"/>
                    </a:p>
                  </a:txBody>
                  <a:tcPr/>
                </a:tc>
                <a:tc hMerge="1">
                  <a:txBody>
                    <a:bodyPr/>
                    <a:lstStyle/>
                    <a:p>
                      <a:endParaRPr lang="da-DK"/>
                    </a:p>
                  </a:txBody>
                  <a:tcPr/>
                </a:tc>
                <a:tc gridSpan="3">
                  <a:txBody>
                    <a:bodyPr/>
                    <a:lstStyle/>
                    <a:p>
                      <a:pPr algn="ctr" fontAlgn="b"/>
                      <a:r>
                        <a:rPr lang="da-DK" sz="900" b="1" u="none" strike="noStrike" dirty="0">
                          <a:effectLst/>
                        </a:rPr>
                        <a:t>2014/2015</a:t>
                      </a:r>
                      <a:endParaRPr lang="da-DK" sz="9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a-DK"/>
                    </a:p>
                  </a:txBody>
                  <a:tcPr/>
                </a:tc>
                <a:tc hMerge="1">
                  <a:txBody>
                    <a:bodyPr/>
                    <a:lstStyle/>
                    <a:p>
                      <a:endParaRPr lang="da-DK" dirty="0"/>
                    </a:p>
                  </a:txBody>
                  <a:tcPr/>
                </a:tc>
              </a:tr>
              <a:tr h="428614">
                <a:tc>
                  <a:txBody>
                    <a:bodyPr/>
                    <a:lstStyle/>
                    <a:p>
                      <a:pPr algn="ctr" fontAlgn="b"/>
                      <a:endParaRPr lang="da-DK" sz="800" b="0" i="0" u="none" strike="noStrike" dirty="0">
                        <a:effectLst/>
                        <a:latin typeface="+mn-lt"/>
                      </a:endParaRPr>
                    </a:p>
                  </a:txBody>
                  <a:tcPr marL="9525" marR="9525" marT="9525" marB="0" anchor="ctr"/>
                </a:tc>
                <a:tc>
                  <a:txBody>
                    <a:bodyPr/>
                    <a:lstStyle/>
                    <a:p>
                      <a:pPr algn="ctr" fontAlgn="b"/>
                      <a:r>
                        <a:rPr lang="da-DK" sz="900" u="none" strike="noStrike">
                          <a:solidFill>
                            <a:schemeClr val="bg1"/>
                          </a:solidFill>
                          <a:effectLst/>
                        </a:rPr>
                        <a:t>1.g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a:solidFill>
                            <a:schemeClr val="bg1"/>
                          </a:solidFill>
                          <a:effectLst/>
                        </a:rPr>
                        <a:t>2.g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dirty="0">
                          <a:solidFill>
                            <a:schemeClr val="bg1"/>
                          </a:solidFill>
                          <a:effectLst/>
                        </a:rPr>
                        <a:t>3.g</a:t>
                      </a:r>
                      <a:endParaRPr lang="da-DK" sz="9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a:solidFill>
                            <a:schemeClr val="bg1"/>
                          </a:solidFill>
                          <a:effectLst/>
                        </a:rPr>
                        <a:t>1.g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a:solidFill>
                            <a:schemeClr val="bg1"/>
                          </a:solidFill>
                          <a:effectLst/>
                        </a:rPr>
                        <a:t>2.g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a:solidFill>
                            <a:schemeClr val="bg1"/>
                          </a:solidFill>
                          <a:effectLst/>
                        </a:rPr>
                        <a:t>3.g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a:solidFill>
                            <a:schemeClr val="bg1"/>
                          </a:solidFill>
                          <a:effectLst/>
                        </a:rPr>
                        <a:t>1.g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dirty="0" smtClean="0">
                          <a:solidFill>
                            <a:schemeClr val="bg1"/>
                          </a:solidFill>
                          <a:effectLst/>
                        </a:rPr>
                        <a:t>2.G</a:t>
                      </a:r>
                      <a:endParaRPr lang="da-DK" sz="9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dirty="0">
                          <a:solidFill>
                            <a:schemeClr val="bg1"/>
                          </a:solidFill>
                          <a:effectLst/>
                        </a:rPr>
                        <a:t>3.g</a:t>
                      </a:r>
                      <a:endParaRPr lang="da-DK" sz="9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xmlns="" val="10000"/>
                  </a:ext>
                </a:extLst>
              </a:tr>
              <a:tr h="300043">
                <a:tc>
                  <a:txBody>
                    <a:bodyPr/>
                    <a:lstStyle/>
                    <a:p>
                      <a:pPr algn="ctr" fontAlgn="ctr"/>
                      <a:r>
                        <a:rPr lang="da-DK" sz="900" u="none" strike="noStrike" dirty="0">
                          <a:effectLst/>
                        </a:rPr>
                        <a:t>Nuuk</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dirty="0">
                          <a:effectLst/>
                        </a:rPr>
                        <a:t>12%</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15%</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dirty="0">
                          <a:effectLst/>
                        </a:rPr>
                        <a:t>13%</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15%</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20%</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dirty="0">
                          <a:effectLst/>
                        </a:rPr>
                        <a:t>23%</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13%</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dirty="0">
                          <a:effectLst/>
                        </a:rPr>
                        <a:t>17%</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19%</a:t>
                      </a:r>
                      <a:endParaRPr lang="da-DK" sz="9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300043">
                <a:tc>
                  <a:txBody>
                    <a:bodyPr/>
                    <a:lstStyle/>
                    <a:p>
                      <a:pPr algn="ctr" fontAlgn="ctr"/>
                      <a:r>
                        <a:rPr lang="da-DK" sz="900" u="none" strike="noStrike" dirty="0">
                          <a:effectLst/>
                        </a:rPr>
                        <a:t>Sisimiut</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10%</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13%</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dirty="0">
                          <a:effectLst/>
                        </a:rPr>
                        <a:t>-</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14%</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17%</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16%</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15%</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14%</a:t>
                      </a:r>
                      <a:endParaRPr lang="da-DK" sz="9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300043">
                <a:tc>
                  <a:txBody>
                    <a:bodyPr/>
                    <a:lstStyle/>
                    <a:p>
                      <a:pPr algn="ctr" fontAlgn="ctr"/>
                      <a:r>
                        <a:rPr lang="da-DK" sz="900" u="none" strike="noStrike" dirty="0">
                          <a:effectLst/>
                        </a:rPr>
                        <a:t>Aasiaat</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12%</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13%</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dirty="0">
                          <a:effectLst/>
                        </a:rPr>
                        <a:t>14%</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20%</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23%</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dirty="0">
                          <a:effectLst/>
                        </a:rPr>
                        <a:t>24%</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dirty="0">
                          <a:effectLst/>
                        </a:rPr>
                        <a:t>16%</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dirty="0">
                          <a:effectLst/>
                        </a:rPr>
                        <a:t>22%</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15%</a:t>
                      </a:r>
                      <a:endParaRPr lang="da-DK" sz="9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300043">
                <a:tc>
                  <a:txBody>
                    <a:bodyPr/>
                    <a:lstStyle/>
                    <a:p>
                      <a:pPr marL="0" marR="0" indent="0" algn="ctr" defTabSz="810433" rtl="0" eaLnBrk="1" fontAlgn="ctr" latinLnBrk="0" hangingPunct="1">
                        <a:lnSpc>
                          <a:spcPct val="100000"/>
                        </a:lnSpc>
                        <a:spcBef>
                          <a:spcPts val="0"/>
                        </a:spcBef>
                        <a:spcAft>
                          <a:spcPts val="0"/>
                        </a:spcAft>
                        <a:buClrTx/>
                        <a:buSzTx/>
                        <a:buFontTx/>
                        <a:buNone/>
                        <a:tabLst/>
                        <a:defRPr/>
                      </a:pPr>
                      <a:r>
                        <a:rPr lang="da-DK" sz="900" u="none" strike="noStrike" dirty="0" smtClean="0">
                          <a:effectLst/>
                        </a:rPr>
                        <a:t>Qaqortoq</a:t>
                      </a:r>
                      <a:endParaRPr lang="da-DK" sz="9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11%</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13%</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13%</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15%</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14%</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a:effectLst/>
                        </a:rPr>
                        <a:t>15%</a:t>
                      </a:r>
                      <a:endParaRPr lang="da-DK"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a-DK" sz="900" u="none" strike="noStrike" dirty="0">
                          <a:effectLst/>
                        </a:rPr>
                        <a:t>15%</a:t>
                      </a:r>
                      <a:endParaRPr lang="da-DK" sz="9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117810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da-DK" dirty="0" smtClean="0"/>
              <a:t>INDHOLD</a:t>
            </a:r>
          </a:p>
          <a:p>
            <a:endParaRPr lang="da-DK" dirty="0"/>
          </a:p>
          <a:p>
            <a:r>
              <a:rPr lang="da-DK" dirty="0" smtClean="0"/>
              <a:t>Indledning</a:t>
            </a:r>
          </a:p>
          <a:p>
            <a:endParaRPr lang="da-DK" dirty="0" smtClean="0"/>
          </a:p>
          <a:p>
            <a:r>
              <a:rPr lang="da-DK" dirty="0" smtClean="0"/>
              <a:t>Status på og vurdering af </a:t>
            </a:r>
          </a:p>
          <a:p>
            <a:r>
              <a:rPr lang="da-DK" dirty="0" smtClean="0"/>
              <a:t>implementeringsprocessen</a:t>
            </a:r>
          </a:p>
          <a:p>
            <a:endParaRPr lang="da-DK" dirty="0" smtClean="0"/>
          </a:p>
          <a:p>
            <a:r>
              <a:rPr lang="da-DK" dirty="0" smtClean="0"/>
              <a:t>Optag, fastholdelse og gennemførelse</a:t>
            </a:r>
          </a:p>
          <a:p>
            <a:endParaRPr lang="da-DK" dirty="0" smtClean="0"/>
          </a:p>
          <a:p>
            <a:r>
              <a:rPr lang="da-DK" dirty="0" smtClean="0"/>
              <a:t>Trivsel og fravær</a:t>
            </a:r>
          </a:p>
          <a:p>
            <a:endParaRPr lang="da-DK" dirty="0"/>
          </a:p>
          <a:p>
            <a:r>
              <a:rPr lang="da-DK" dirty="0" smtClean="0"/>
              <a:t>Faglige og sproglige udfordringer</a:t>
            </a:r>
          </a:p>
          <a:p>
            <a:endParaRPr lang="da-DK" dirty="0" smtClean="0"/>
          </a:p>
          <a:p>
            <a:r>
              <a:rPr lang="da-DK" dirty="0"/>
              <a:t>Studieparathed og </a:t>
            </a:r>
            <a:r>
              <a:rPr lang="da-DK" dirty="0" smtClean="0"/>
              <a:t>studiekompetencer</a:t>
            </a:r>
          </a:p>
          <a:p>
            <a:endParaRPr lang="da-DK" dirty="0" smtClean="0"/>
          </a:p>
          <a:p>
            <a:r>
              <a:rPr lang="da-DK" dirty="0" smtClean="0"/>
              <a:t>Metode og datagrundlag</a:t>
            </a:r>
          </a:p>
        </p:txBody>
      </p:sp>
      <p:sp>
        <p:nvSpPr>
          <p:cNvPr id="3" name="Text Placeholder 2"/>
          <p:cNvSpPr>
            <a:spLocks noGrp="1"/>
          </p:cNvSpPr>
          <p:nvPr>
            <p:ph type="body" sz="quarter" idx="14"/>
          </p:nvPr>
        </p:nvSpPr>
        <p:spPr>
          <a:xfrm>
            <a:off x="3484563" y="646114"/>
            <a:ext cx="1239837" cy="3892547"/>
          </a:xfrm>
        </p:spPr>
        <p:txBody>
          <a:bodyPr/>
          <a:lstStyle/>
          <a:p>
            <a:r>
              <a:rPr lang="da-DK" dirty="0" smtClean="0"/>
              <a:t>SIDE</a:t>
            </a:r>
          </a:p>
          <a:p>
            <a:endParaRPr lang="da-DK" dirty="0"/>
          </a:p>
          <a:p>
            <a:r>
              <a:rPr lang="da-DK" dirty="0" smtClean="0"/>
              <a:t>3</a:t>
            </a:r>
          </a:p>
          <a:p>
            <a:endParaRPr lang="da-DK" dirty="0" smtClean="0"/>
          </a:p>
          <a:p>
            <a:r>
              <a:rPr lang="da-DK" dirty="0" smtClean="0"/>
              <a:t>4</a:t>
            </a:r>
          </a:p>
          <a:p>
            <a:endParaRPr lang="da-DK" dirty="0"/>
          </a:p>
          <a:p>
            <a:endParaRPr lang="da-DK" dirty="0" smtClean="0"/>
          </a:p>
          <a:p>
            <a:r>
              <a:rPr lang="da-DK" dirty="0" smtClean="0"/>
              <a:t>11</a:t>
            </a:r>
          </a:p>
          <a:p>
            <a:endParaRPr lang="da-DK" dirty="0" smtClean="0"/>
          </a:p>
          <a:p>
            <a:r>
              <a:rPr lang="da-DK" dirty="0" smtClean="0"/>
              <a:t>16</a:t>
            </a:r>
          </a:p>
          <a:p>
            <a:endParaRPr lang="da-DK" dirty="0" smtClean="0"/>
          </a:p>
          <a:p>
            <a:r>
              <a:rPr lang="da-DK" dirty="0" smtClean="0"/>
              <a:t>23</a:t>
            </a:r>
          </a:p>
          <a:p>
            <a:endParaRPr lang="da-DK" dirty="0"/>
          </a:p>
          <a:p>
            <a:endParaRPr lang="da-DK" dirty="0" smtClean="0"/>
          </a:p>
          <a:p>
            <a:r>
              <a:rPr lang="da-DK" dirty="0" smtClean="0"/>
              <a:t>25</a:t>
            </a:r>
          </a:p>
          <a:p>
            <a:endParaRPr lang="da-DK" dirty="0" smtClean="0"/>
          </a:p>
          <a:p>
            <a:r>
              <a:rPr lang="da-DK" dirty="0" smtClean="0"/>
              <a:t>29</a:t>
            </a:r>
          </a:p>
        </p:txBody>
      </p:sp>
      <p:sp>
        <p:nvSpPr>
          <p:cNvPr id="4" name="Footer Placeholder 3"/>
          <p:cNvSpPr>
            <a:spLocks noGrp="1"/>
          </p:cNvSpPr>
          <p:nvPr>
            <p:ph type="ftr" sz="quarter" idx="17"/>
          </p:nvPr>
        </p:nvSpPr>
        <p:spPr/>
        <p:txBody>
          <a:bodyPr/>
          <a:lstStyle/>
          <a:p>
            <a:pPr>
              <a:defRPr/>
            </a:pPr>
            <a:endParaRPr lang="en-US" dirty="0"/>
          </a:p>
        </p:txBody>
      </p:sp>
      <p:sp>
        <p:nvSpPr>
          <p:cNvPr id="5" name="Slide Number Placeholder 4"/>
          <p:cNvSpPr>
            <a:spLocks noGrp="1"/>
          </p:cNvSpPr>
          <p:nvPr>
            <p:ph type="sldNum" sz="quarter" idx="18"/>
          </p:nvPr>
        </p:nvSpPr>
        <p:spPr/>
        <p:txBody>
          <a:bodyPr/>
          <a:lstStyle/>
          <a:p>
            <a:pPr>
              <a:defRPr/>
            </a:pPr>
            <a:r>
              <a:rPr lang="en-US" smtClean="0"/>
              <a:t> </a:t>
            </a:r>
            <a:fld id="{426C022E-D57A-6543-B8C3-D1291E068B75}" type="slidenum">
              <a:rPr lang="en-US" smtClean="0"/>
              <a:pPr>
                <a:defRPr/>
              </a:pPr>
              <a:t>2</a:t>
            </a:fld>
            <a:endParaRPr lang="en-US" dirty="0"/>
          </a:p>
        </p:txBody>
      </p:sp>
    </p:spTree>
    <p:extLst>
      <p:ext uri="{BB962C8B-B14F-4D97-AF65-F5344CB8AC3E}">
        <p14:creationId xmlns:p14="http://schemas.microsoft.com/office/powerpoint/2010/main" val="4032210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dsholder til tekst 8"/>
          <p:cNvSpPr>
            <a:spLocks noGrp="1"/>
          </p:cNvSpPr>
          <p:nvPr>
            <p:ph type="body" sz="quarter" idx="16"/>
          </p:nvPr>
        </p:nvSpPr>
        <p:spPr>
          <a:xfrm>
            <a:off x="228603" y="168672"/>
            <a:ext cx="5821363" cy="83344"/>
          </a:xfrm>
        </p:spPr>
        <p:txBody>
          <a:bodyPr/>
          <a:lstStyle/>
          <a:p>
            <a:endParaRPr lang="da-DK"/>
          </a:p>
        </p:txBody>
      </p:sp>
      <p:sp>
        <p:nvSpPr>
          <p:cNvPr id="14" name="Pladsholder til indhold 9"/>
          <p:cNvSpPr>
            <a:spLocks noGrp="1"/>
          </p:cNvSpPr>
          <p:nvPr>
            <p:ph sz="quarter" idx="18"/>
          </p:nvPr>
        </p:nvSpPr>
        <p:spPr>
          <a:xfrm>
            <a:off x="454620" y="1171734"/>
            <a:ext cx="8232180" cy="1372035"/>
          </a:xfrm>
        </p:spPr>
        <p:txBody>
          <a:bodyPr/>
          <a:lstStyle/>
          <a:p>
            <a:pPr marL="0" indent="0">
              <a:buFontTx/>
              <a:buNone/>
            </a:pPr>
            <a:r>
              <a:rPr lang="da-DK" sz="950" dirty="0" smtClean="0">
                <a:solidFill>
                  <a:schemeClr val="tx1"/>
                </a:solidFill>
              </a:rPr>
              <a:t>Tabellen </a:t>
            </a:r>
            <a:r>
              <a:rPr lang="da-DK" sz="950" dirty="0">
                <a:solidFill>
                  <a:schemeClr val="tx1"/>
                </a:solidFill>
              </a:rPr>
              <a:t>nedenfor illustrerer det skriftlige fravær i </a:t>
            </a:r>
            <a:r>
              <a:rPr lang="da-DK" sz="950" dirty="0" smtClean="0">
                <a:solidFill>
                  <a:schemeClr val="tx1"/>
                </a:solidFill>
              </a:rPr>
              <a:t>2012/2013, 2013/2014 </a:t>
            </a:r>
            <a:r>
              <a:rPr lang="da-DK" sz="950" dirty="0">
                <a:solidFill>
                  <a:schemeClr val="tx1"/>
                </a:solidFill>
              </a:rPr>
              <a:t>og 2014/2015:</a:t>
            </a:r>
          </a:p>
          <a:p>
            <a:r>
              <a:rPr lang="da-DK" sz="950" dirty="0">
                <a:solidFill>
                  <a:schemeClr val="tx1"/>
                </a:solidFill>
              </a:rPr>
              <a:t>Det skriftlige fravær er i skoleåret </a:t>
            </a:r>
            <a:r>
              <a:rPr lang="da-DK" sz="950" dirty="0" smtClean="0">
                <a:solidFill>
                  <a:schemeClr val="tx1"/>
                </a:solidFill>
              </a:rPr>
              <a:t>2014/2015 hovedsageligt </a:t>
            </a:r>
            <a:r>
              <a:rPr lang="da-DK" sz="950" dirty="0">
                <a:solidFill>
                  <a:schemeClr val="tx1"/>
                </a:solidFill>
              </a:rPr>
              <a:t>faldet </a:t>
            </a:r>
            <a:r>
              <a:rPr lang="da-DK" sz="950" dirty="0" smtClean="0">
                <a:solidFill>
                  <a:schemeClr val="tx1"/>
                </a:solidFill>
              </a:rPr>
              <a:t>på </a:t>
            </a:r>
            <a:r>
              <a:rPr lang="da-DK" sz="950" dirty="0">
                <a:solidFill>
                  <a:schemeClr val="tx1"/>
                </a:solidFill>
              </a:rPr>
              <a:t>GUX </a:t>
            </a:r>
            <a:r>
              <a:rPr lang="da-DK" sz="950" dirty="0" smtClean="0">
                <a:solidFill>
                  <a:schemeClr val="tx1"/>
                </a:solidFill>
              </a:rPr>
              <a:t>Nuuk, </a:t>
            </a:r>
            <a:r>
              <a:rPr lang="da-DK" sz="950" dirty="0">
                <a:solidFill>
                  <a:schemeClr val="tx1"/>
                </a:solidFill>
              </a:rPr>
              <a:t>GUX Sisimiut</a:t>
            </a:r>
            <a:r>
              <a:rPr lang="da-DK" sz="950" dirty="0" smtClean="0">
                <a:solidFill>
                  <a:schemeClr val="tx1"/>
                </a:solidFill>
              </a:rPr>
              <a:t> og </a:t>
            </a:r>
            <a:r>
              <a:rPr lang="da-DK" sz="950" dirty="0">
                <a:solidFill>
                  <a:schemeClr val="tx1"/>
                </a:solidFill>
              </a:rPr>
              <a:t>GUX </a:t>
            </a:r>
            <a:r>
              <a:rPr lang="da-DK" sz="950" dirty="0" smtClean="0">
                <a:solidFill>
                  <a:schemeClr val="tx1"/>
                </a:solidFill>
              </a:rPr>
              <a:t>Aasiaat sammenlignet med skoleåret 2013/2014.</a:t>
            </a:r>
          </a:p>
          <a:p>
            <a:r>
              <a:rPr lang="da-DK" sz="950" dirty="0" smtClean="0">
                <a:solidFill>
                  <a:schemeClr val="tx1"/>
                </a:solidFill>
              </a:rPr>
              <a:t>Modsat </a:t>
            </a:r>
            <a:r>
              <a:rPr lang="da-DK" sz="950" dirty="0">
                <a:solidFill>
                  <a:schemeClr val="tx1"/>
                </a:solidFill>
              </a:rPr>
              <a:t>er det skriftlige fravær steget med 9 procentpoint på </a:t>
            </a:r>
            <a:r>
              <a:rPr lang="da-DK" sz="950" dirty="0" smtClean="0">
                <a:solidFill>
                  <a:schemeClr val="tx1"/>
                </a:solidFill>
              </a:rPr>
              <a:t>GUX </a:t>
            </a:r>
            <a:r>
              <a:rPr lang="da-DK" sz="950" dirty="0">
                <a:solidFill>
                  <a:schemeClr val="tx1"/>
                </a:solidFill>
              </a:rPr>
              <a:t>Qaqortoq</a:t>
            </a:r>
            <a:r>
              <a:rPr lang="da-DK" sz="950" dirty="0" smtClean="0">
                <a:solidFill>
                  <a:schemeClr val="tx1"/>
                </a:solidFill>
              </a:rPr>
              <a:t>. De har </a:t>
            </a:r>
            <a:r>
              <a:rPr lang="da-DK" sz="950" dirty="0">
                <a:solidFill>
                  <a:schemeClr val="tx1"/>
                </a:solidFill>
              </a:rPr>
              <a:t>dog taget</a:t>
            </a:r>
            <a:r>
              <a:rPr lang="da-DK" sz="950" dirty="0"/>
              <a:t> initiativ til at afhjælpe problematikken med det høje skriftlige fravær ved at uddele computere til alle 1.g’ere. Håbet er, at det fremover vil resultere i flere afleverer skriftlige opgaver, eftersom eleverne blot kan uploade deres materiale.</a:t>
            </a:r>
            <a:r>
              <a:rPr lang="da-DK" sz="950" dirty="0">
                <a:solidFill>
                  <a:schemeClr val="tx1"/>
                </a:solidFill>
              </a:rPr>
              <a:t> </a:t>
            </a:r>
          </a:p>
        </p:txBody>
      </p:sp>
      <p:sp>
        <p:nvSpPr>
          <p:cNvPr id="15" name="Pladsholder til sidefod 5"/>
          <p:cNvSpPr>
            <a:spLocks noGrp="1"/>
          </p:cNvSpPr>
          <p:nvPr>
            <p:ph type="ftr" sz="quarter" idx="20"/>
          </p:nvPr>
        </p:nvSpPr>
        <p:spPr>
          <a:xfrm>
            <a:off x="228600" y="5461000"/>
            <a:ext cx="5821363" cy="84138"/>
          </a:xfrm>
        </p:spPr>
        <p:txBody>
          <a:bodyPr/>
          <a:lstStyle/>
          <a:p>
            <a:pPr>
              <a:defRPr/>
            </a:pPr>
            <a:endParaRPr lang="en-US" dirty="0"/>
          </a:p>
        </p:txBody>
      </p:sp>
      <p:sp>
        <p:nvSpPr>
          <p:cNvPr id="17" name="Pladsholder til diasnummer 6"/>
          <p:cNvSpPr>
            <a:spLocks noGrp="1"/>
          </p:cNvSpPr>
          <p:nvPr>
            <p:ph type="sldNum" sz="quarter" idx="21"/>
          </p:nvPr>
        </p:nvSpPr>
        <p:spPr>
          <a:xfrm>
            <a:off x="8686800" y="5464175"/>
            <a:ext cx="227013" cy="80963"/>
          </a:xfrm>
        </p:spPr>
        <p:txBody>
          <a:bodyPr/>
          <a:lstStyle/>
          <a:p>
            <a:pPr>
              <a:defRPr/>
            </a:pPr>
            <a:r>
              <a:rPr lang="en-US" smtClean="0"/>
              <a:t> </a:t>
            </a:r>
            <a:fld id="{E01818EA-1E57-E042-B8B3-D3D539BDC29E}" type="slidenum">
              <a:rPr lang="en-US" smtClean="0"/>
              <a:pPr>
                <a:defRPr/>
              </a:pPr>
              <a:t>20</a:t>
            </a:fld>
            <a:endParaRPr lang="en-US" dirty="0"/>
          </a:p>
        </p:txBody>
      </p:sp>
      <p:sp>
        <p:nvSpPr>
          <p:cNvPr id="19" name="Titel 7"/>
          <p:cNvSpPr>
            <a:spLocks noGrp="1"/>
          </p:cNvSpPr>
          <p:nvPr>
            <p:ph type="title"/>
          </p:nvPr>
        </p:nvSpPr>
        <p:spPr>
          <a:xfrm>
            <a:off x="457200" y="509587"/>
            <a:ext cx="8229600" cy="539496"/>
          </a:xfrm>
        </p:spPr>
        <p:txBody>
          <a:bodyPr/>
          <a:lstStyle/>
          <a:p>
            <a:r>
              <a:rPr lang="da-DK" dirty="0" smtClean="0"/>
              <a:t>Skriftligt fravær i skoleårene 12/13, 13/14 og 14/15</a:t>
            </a:r>
            <a:endParaRPr lang="da-DK" dirty="0"/>
          </a:p>
        </p:txBody>
      </p:sp>
      <p:sp>
        <p:nvSpPr>
          <p:cNvPr id="20" name="Tekstboks 1"/>
          <p:cNvSpPr txBox="1"/>
          <p:nvPr/>
        </p:nvSpPr>
        <p:spPr>
          <a:xfrm>
            <a:off x="470535" y="2604294"/>
            <a:ext cx="4876800" cy="175433"/>
          </a:xfrm>
          <a:prstGeom prst="rect">
            <a:avLst/>
          </a:prstGeom>
          <a:noFill/>
        </p:spPr>
        <p:txBody>
          <a:bodyPr wrap="square" lIns="0" tIns="0" rIns="0" bIns="0" rtlCol="0">
            <a:spAutoFit/>
          </a:bodyPr>
          <a:lstStyle/>
          <a:p>
            <a:pPr>
              <a:lnSpc>
                <a:spcPct val="114000"/>
              </a:lnSpc>
              <a:spcBef>
                <a:spcPts val="200"/>
              </a:spcBef>
              <a:spcAft>
                <a:spcPts val="200"/>
              </a:spcAft>
            </a:pPr>
            <a:r>
              <a:rPr lang="da-DK" sz="1000" b="1" dirty="0" smtClean="0">
                <a:latin typeface="+mj-lt"/>
                <a:cs typeface="Myriad Pro Light"/>
              </a:rPr>
              <a:t>Tabel 3. Gennemsnitligt skriftligt fravær 2012/2013, 2013/2014 og 2014/2015</a:t>
            </a:r>
          </a:p>
        </p:txBody>
      </p:sp>
      <p:sp>
        <p:nvSpPr>
          <p:cNvPr id="28" name="Pladsholder til indhold 9"/>
          <p:cNvSpPr>
            <a:spLocks noGrp="1"/>
          </p:cNvSpPr>
          <p:nvPr>
            <p:ph sz="quarter" idx="18"/>
          </p:nvPr>
        </p:nvSpPr>
        <p:spPr>
          <a:xfrm>
            <a:off x="480060" y="5181109"/>
            <a:ext cx="8232180" cy="304800"/>
          </a:xfrm>
        </p:spPr>
        <p:txBody>
          <a:bodyPr/>
          <a:lstStyle/>
          <a:p>
            <a:pPr marL="0" indent="0">
              <a:buNone/>
            </a:pPr>
            <a:r>
              <a:rPr lang="da-DK" sz="700" dirty="0" smtClean="0">
                <a:solidFill>
                  <a:schemeClr val="tx1"/>
                </a:solidFill>
              </a:rPr>
              <a:t>Note: Fraværsdata </a:t>
            </a:r>
            <a:r>
              <a:rPr lang="da-DK" sz="700" dirty="0">
                <a:solidFill>
                  <a:schemeClr val="tx1"/>
                </a:solidFill>
              </a:rPr>
              <a:t>fra </a:t>
            </a:r>
            <a:r>
              <a:rPr lang="da-DK" sz="700" dirty="0" smtClean="0">
                <a:solidFill>
                  <a:schemeClr val="tx1"/>
                </a:solidFill>
              </a:rPr>
              <a:t>GUX Sisimiut </a:t>
            </a:r>
            <a:r>
              <a:rPr lang="da-DK" sz="700" dirty="0">
                <a:solidFill>
                  <a:schemeClr val="tx1"/>
                </a:solidFill>
              </a:rPr>
              <a:t>og </a:t>
            </a:r>
            <a:r>
              <a:rPr lang="da-DK" sz="700" dirty="0" smtClean="0">
                <a:solidFill>
                  <a:schemeClr val="tx1"/>
                </a:solidFill>
              </a:rPr>
              <a:t>GUX Qaqortoq i </a:t>
            </a:r>
            <a:r>
              <a:rPr lang="da-DK" sz="700" dirty="0">
                <a:solidFill>
                  <a:schemeClr val="tx1"/>
                </a:solidFill>
              </a:rPr>
              <a:t>skoleåret </a:t>
            </a:r>
            <a:r>
              <a:rPr lang="da-DK" sz="700" dirty="0" smtClean="0">
                <a:solidFill>
                  <a:schemeClr val="tx1"/>
                </a:solidFill>
              </a:rPr>
              <a:t>2012/2013 samt 2013/2014 indgår ikke i tabellen, da det ikke har været muligt at fremskaffe oplysninger herom</a:t>
            </a:r>
            <a:endParaRPr lang="da-DK" sz="700" dirty="0">
              <a:solidFill>
                <a:schemeClr val="tx1"/>
              </a:solidFill>
            </a:endParaRPr>
          </a:p>
        </p:txBody>
      </p:sp>
      <p:graphicFrame>
        <p:nvGraphicFramePr>
          <p:cNvPr id="29" name="Tabel 28"/>
          <p:cNvGraphicFramePr>
            <a:graphicFrameLocks noGrp="1"/>
          </p:cNvGraphicFramePr>
          <p:nvPr>
            <p:extLst>
              <p:ext uri="{D42A27DB-BD31-4B8C-83A1-F6EECF244321}">
                <p14:modId xmlns:p14="http://schemas.microsoft.com/office/powerpoint/2010/main" val="1857344525"/>
              </p:ext>
            </p:extLst>
          </p:nvPr>
        </p:nvGraphicFramePr>
        <p:xfrm>
          <a:off x="454620" y="2857498"/>
          <a:ext cx="8257618" cy="2087652"/>
        </p:xfrm>
        <a:graphic>
          <a:graphicData uri="http://schemas.openxmlformats.org/drawingml/2006/table">
            <a:tbl>
              <a:tblPr firstRow="1" firstCol="1" bandRow="1">
                <a:tableStyleId>{5C22544A-7EE6-4342-B048-85BDC9FD1C3A}</a:tableStyleId>
              </a:tblPr>
              <a:tblGrid>
                <a:gridCol w="1870867">
                  <a:extLst>
                    <a:ext uri="{9D8B030D-6E8A-4147-A177-3AD203B41FA5}">
                      <a16:colId xmlns:a16="http://schemas.microsoft.com/office/drawing/2014/main" xmlns="" val="20000"/>
                    </a:ext>
                  </a:extLst>
                </a:gridCol>
                <a:gridCol w="709639">
                  <a:extLst>
                    <a:ext uri="{9D8B030D-6E8A-4147-A177-3AD203B41FA5}">
                      <a16:colId xmlns:a16="http://schemas.microsoft.com/office/drawing/2014/main" xmlns="" val="20001"/>
                    </a:ext>
                  </a:extLst>
                </a:gridCol>
                <a:gridCol w="709639">
                  <a:extLst>
                    <a:ext uri="{9D8B030D-6E8A-4147-A177-3AD203B41FA5}">
                      <a16:colId xmlns:a16="http://schemas.microsoft.com/office/drawing/2014/main" xmlns="" val="20002"/>
                    </a:ext>
                  </a:extLst>
                </a:gridCol>
                <a:gridCol w="709639"/>
                <a:gridCol w="709639"/>
                <a:gridCol w="709639"/>
                <a:gridCol w="709639"/>
                <a:gridCol w="709639"/>
                <a:gridCol w="709639"/>
                <a:gridCol w="709639"/>
              </a:tblGrid>
              <a:tr h="434916">
                <a:tc>
                  <a:txBody>
                    <a:bodyPr/>
                    <a:lstStyle/>
                    <a:p>
                      <a:pPr algn="ctr" fontAlgn="b"/>
                      <a:endParaRPr lang="da-DK" sz="800" b="0" i="0" u="none" strike="noStrike" dirty="0">
                        <a:effectLst/>
                        <a:latin typeface="+mn-lt"/>
                      </a:endParaRPr>
                    </a:p>
                  </a:txBody>
                  <a:tcPr marL="9525" marR="9525" marT="9525" marB="0" anchor="ctr"/>
                </a:tc>
                <a:tc gridSpan="3">
                  <a:txBody>
                    <a:bodyPr/>
                    <a:lstStyle/>
                    <a:p>
                      <a:pPr algn="ctr" fontAlgn="b"/>
                      <a:r>
                        <a:rPr lang="da-DK" sz="900" b="1" u="none" strike="noStrike" dirty="0">
                          <a:effectLst/>
                        </a:rPr>
                        <a:t>2012/2013</a:t>
                      </a:r>
                      <a:endParaRPr lang="da-DK" sz="9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a-DK"/>
                    </a:p>
                  </a:txBody>
                  <a:tcPr/>
                </a:tc>
                <a:tc hMerge="1">
                  <a:txBody>
                    <a:bodyPr/>
                    <a:lstStyle/>
                    <a:p>
                      <a:endParaRPr lang="da-DK"/>
                    </a:p>
                  </a:txBody>
                  <a:tcPr/>
                </a:tc>
                <a:tc gridSpan="3">
                  <a:txBody>
                    <a:bodyPr/>
                    <a:lstStyle/>
                    <a:p>
                      <a:pPr algn="ctr" fontAlgn="b"/>
                      <a:r>
                        <a:rPr lang="da-DK" sz="900" b="1" u="none" strike="noStrike" dirty="0">
                          <a:effectLst/>
                        </a:rPr>
                        <a:t>2013/2014</a:t>
                      </a:r>
                      <a:endParaRPr lang="da-DK" sz="9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a-DK"/>
                    </a:p>
                  </a:txBody>
                  <a:tcPr/>
                </a:tc>
                <a:tc hMerge="1">
                  <a:txBody>
                    <a:bodyPr/>
                    <a:lstStyle/>
                    <a:p>
                      <a:endParaRPr lang="da-DK"/>
                    </a:p>
                  </a:txBody>
                  <a:tcPr/>
                </a:tc>
                <a:tc gridSpan="3">
                  <a:txBody>
                    <a:bodyPr/>
                    <a:lstStyle/>
                    <a:p>
                      <a:pPr algn="ctr" fontAlgn="b"/>
                      <a:r>
                        <a:rPr lang="da-DK" sz="900" b="1" u="none" strike="noStrike" dirty="0">
                          <a:effectLst/>
                        </a:rPr>
                        <a:t>2014/2015</a:t>
                      </a:r>
                      <a:endParaRPr lang="da-DK" sz="9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a-DK"/>
                    </a:p>
                  </a:txBody>
                  <a:tcPr/>
                </a:tc>
                <a:tc hMerge="1">
                  <a:txBody>
                    <a:bodyPr/>
                    <a:lstStyle/>
                    <a:p>
                      <a:endParaRPr lang="da-DK" dirty="0"/>
                    </a:p>
                  </a:txBody>
                  <a:tcPr/>
                </a:tc>
              </a:tr>
              <a:tr h="434916">
                <a:tc>
                  <a:txBody>
                    <a:bodyPr/>
                    <a:lstStyle/>
                    <a:p>
                      <a:pPr algn="ctr" fontAlgn="b"/>
                      <a:endParaRPr lang="da-DK" sz="800" b="0" i="0" u="none" strike="noStrike" dirty="0">
                        <a:effectLst/>
                        <a:latin typeface="+mn-lt"/>
                      </a:endParaRPr>
                    </a:p>
                  </a:txBody>
                  <a:tcPr marL="9525" marR="9525" marT="9525" marB="0" anchor="ctr"/>
                </a:tc>
                <a:tc>
                  <a:txBody>
                    <a:bodyPr/>
                    <a:lstStyle/>
                    <a:p>
                      <a:pPr algn="ctr" fontAlgn="b"/>
                      <a:r>
                        <a:rPr lang="da-DK" sz="900" u="none" strike="noStrike">
                          <a:solidFill>
                            <a:schemeClr val="bg1"/>
                          </a:solidFill>
                          <a:effectLst/>
                        </a:rPr>
                        <a:t>1.g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a:solidFill>
                            <a:schemeClr val="bg1"/>
                          </a:solidFill>
                          <a:effectLst/>
                        </a:rPr>
                        <a:t>2.g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dirty="0">
                          <a:solidFill>
                            <a:schemeClr val="bg1"/>
                          </a:solidFill>
                          <a:effectLst/>
                        </a:rPr>
                        <a:t>3.g</a:t>
                      </a:r>
                      <a:endParaRPr lang="da-DK" sz="9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a:solidFill>
                            <a:schemeClr val="bg1"/>
                          </a:solidFill>
                          <a:effectLst/>
                        </a:rPr>
                        <a:t>1.g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a:solidFill>
                            <a:schemeClr val="bg1"/>
                          </a:solidFill>
                          <a:effectLst/>
                        </a:rPr>
                        <a:t>2.g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a:solidFill>
                            <a:schemeClr val="bg1"/>
                          </a:solidFill>
                          <a:effectLst/>
                        </a:rPr>
                        <a:t>3.g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a:solidFill>
                            <a:schemeClr val="bg1"/>
                          </a:solidFill>
                          <a:effectLst/>
                        </a:rPr>
                        <a:t>1.g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a:solidFill>
                            <a:schemeClr val="bg1"/>
                          </a:solidFill>
                          <a:effectLst/>
                        </a:rPr>
                        <a:t>2.g</a:t>
                      </a:r>
                      <a:endParaRPr lang="da-DK" sz="900" b="0"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da-DK" sz="900" u="none" strike="noStrike" dirty="0">
                          <a:solidFill>
                            <a:schemeClr val="bg1"/>
                          </a:solidFill>
                          <a:effectLst/>
                        </a:rPr>
                        <a:t>3.g</a:t>
                      </a:r>
                      <a:endParaRPr lang="da-DK" sz="9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xmlns="" val="10000"/>
                  </a:ext>
                </a:extLst>
              </a:tr>
              <a:tr h="304455">
                <a:tc>
                  <a:txBody>
                    <a:bodyPr/>
                    <a:lstStyle/>
                    <a:p>
                      <a:pPr algn="ctr" fontAlgn="ctr"/>
                      <a:r>
                        <a:rPr lang="da-DK" sz="900" u="none" strike="noStrike" dirty="0">
                          <a:effectLst/>
                        </a:rPr>
                        <a:t>Nuuk</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xmlns="" val="10001"/>
                  </a:ext>
                </a:extLst>
              </a:tr>
              <a:tr h="304455">
                <a:tc>
                  <a:txBody>
                    <a:bodyPr/>
                    <a:lstStyle/>
                    <a:p>
                      <a:pPr algn="ctr" fontAlgn="ctr"/>
                      <a:r>
                        <a:rPr lang="da-DK" sz="900" u="none" strike="noStrike" dirty="0">
                          <a:effectLst/>
                        </a:rPr>
                        <a:t>Sisimiut</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da-DK"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da-DK"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da-DK"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xmlns="" val="10003"/>
                  </a:ext>
                </a:extLst>
              </a:tr>
              <a:tr h="304455">
                <a:tc>
                  <a:txBody>
                    <a:bodyPr/>
                    <a:lstStyle/>
                    <a:p>
                      <a:pPr algn="ctr" fontAlgn="ctr"/>
                      <a:r>
                        <a:rPr lang="da-DK" sz="900" u="none" strike="noStrike" dirty="0">
                          <a:effectLst/>
                        </a:rPr>
                        <a:t>Aasiaat</a:t>
                      </a:r>
                      <a:endParaRPr lang="da-DK"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da-DK"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da-DK" sz="11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35%</a:t>
                      </a:r>
                    </a:p>
                  </a:txBody>
                  <a:tcPr marL="9525" marR="9525" marT="9525" marB="0" anchor="ctr"/>
                </a:tc>
                <a:extLst>
                  <a:ext uri="{0D108BD9-81ED-4DB2-BD59-A6C34878D82A}">
                    <a16:rowId xmlns:a16="http://schemas.microsoft.com/office/drawing/2014/main" xmlns="" val="10005"/>
                  </a:ext>
                </a:extLst>
              </a:tr>
              <a:tr h="304455">
                <a:tc>
                  <a:txBody>
                    <a:bodyPr/>
                    <a:lstStyle/>
                    <a:p>
                      <a:pPr marL="0" marR="0" indent="0" algn="ctr" defTabSz="810433" rtl="0" eaLnBrk="1" fontAlgn="ctr" latinLnBrk="0" hangingPunct="1">
                        <a:lnSpc>
                          <a:spcPct val="100000"/>
                        </a:lnSpc>
                        <a:spcBef>
                          <a:spcPts val="0"/>
                        </a:spcBef>
                        <a:spcAft>
                          <a:spcPts val="0"/>
                        </a:spcAft>
                        <a:buClrTx/>
                        <a:buSzTx/>
                        <a:buFontTx/>
                        <a:buNone/>
                        <a:tabLst/>
                        <a:defRPr/>
                      </a:pPr>
                      <a:r>
                        <a:rPr lang="da-DK" sz="900" u="none" strike="noStrike" dirty="0" smtClean="0">
                          <a:effectLst/>
                        </a:rPr>
                        <a:t>Qaqortoq</a:t>
                      </a:r>
                      <a:endParaRPr lang="da-DK" sz="9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da-DK"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da-DK"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da-DK" sz="11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da-DK" sz="1100" b="0" i="0" u="none" strike="noStrike" dirty="0">
                          <a:solidFill>
                            <a:srgbClr val="000000"/>
                          </a:solidFill>
                          <a:effectLst/>
                          <a:latin typeface="Calibri" panose="020F0502020204030204" pitchFamily="34" charset="0"/>
                        </a:rPr>
                        <a:t>38%</a:t>
                      </a:r>
                    </a:p>
                  </a:txBody>
                  <a:tcPr marL="9525" marR="9525" marT="9525" marB="0" anchor="ctr"/>
                </a:tc>
              </a:tr>
            </a:tbl>
          </a:graphicData>
        </a:graphic>
      </p:graphicFrame>
    </p:spTree>
    <p:extLst>
      <p:ext uri="{BB962C8B-B14F-4D97-AF65-F5344CB8AC3E}">
        <p14:creationId xmlns:p14="http://schemas.microsoft.com/office/powerpoint/2010/main" val="1694546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p:txBody>
          <a:bodyPr/>
          <a:lstStyle/>
          <a:p>
            <a:endParaRPr lang="da-DK"/>
          </a:p>
        </p:txBody>
      </p:sp>
      <p:sp>
        <p:nvSpPr>
          <p:cNvPr id="4" name="Pladsholder til indhold 3"/>
          <p:cNvSpPr>
            <a:spLocks noGrp="1"/>
          </p:cNvSpPr>
          <p:nvPr>
            <p:ph sz="quarter" idx="19"/>
          </p:nvPr>
        </p:nvSpPr>
        <p:spPr>
          <a:xfrm>
            <a:off x="457200" y="1130858"/>
            <a:ext cx="4033837" cy="4170617"/>
          </a:xfrm>
        </p:spPr>
        <p:txBody>
          <a:bodyPr/>
          <a:lstStyle/>
          <a:p>
            <a:pPr marL="0" indent="0">
              <a:buNone/>
            </a:pPr>
            <a:r>
              <a:rPr lang="da-DK" sz="950" dirty="0" smtClean="0"/>
              <a:t>Som foregående sider har demonstreret, er der udfordringer i forhold til fraværsproblematikken på de fire skoler, selvom der er positive udviklinger på nogle skoler. Derfor belyses </a:t>
            </a:r>
            <a:r>
              <a:rPr lang="da-DK" sz="950" dirty="0"/>
              <a:t>forskelle i </a:t>
            </a:r>
            <a:r>
              <a:rPr lang="da-DK" sz="950" dirty="0" smtClean="0"/>
              <a:t>fraværsmønstre på tværs af de fire skoler yderligere ved hjælp af gennemsnittet. </a:t>
            </a:r>
          </a:p>
          <a:p>
            <a:pPr marL="0" indent="0">
              <a:buNone/>
            </a:pPr>
            <a:r>
              <a:rPr lang="da-DK" sz="950" dirty="0" smtClean="0"/>
              <a:t/>
            </a:r>
            <a:br>
              <a:rPr lang="da-DK" sz="950" dirty="0" smtClean="0"/>
            </a:br>
            <a:r>
              <a:rPr lang="da-DK" sz="950" dirty="0" smtClean="0"/>
              <a:t>I figuren nedenfor fremgår det at:</a:t>
            </a:r>
          </a:p>
          <a:p>
            <a:pPr>
              <a:buFont typeface="Wingdings" panose="05000000000000000000" pitchFamily="2" charset="2"/>
              <a:buChar char="q"/>
            </a:pPr>
            <a:r>
              <a:rPr lang="da-DK" sz="950" dirty="0" smtClean="0"/>
              <a:t>Halvdelen </a:t>
            </a:r>
            <a:r>
              <a:rPr lang="da-DK" sz="950" dirty="0"/>
              <a:t>af eleverne </a:t>
            </a:r>
            <a:r>
              <a:rPr lang="da-DK" sz="950" dirty="0" smtClean="0"/>
              <a:t>på </a:t>
            </a:r>
            <a:r>
              <a:rPr lang="da-DK" sz="950" dirty="0"/>
              <a:t>alle fire skoler i </a:t>
            </a:r>
            <a:r>
              <a:rPr lang="da-DK" sz="950" dirty="0" smtClean="0"/>
              <a:t>skoleåret 2014/2015 har en </a:t>
            </a:r>
            <a:r>
              <a:rPr lang="da-DK" sz="950" dirty="0"/>
              <a:t>fraværsprocent højere end </a:t>
            </a:r>
            <a:r>
              <a:rPr lang="da-DK" sz="950" dirty="0" smtClean="0"/>
              <a:t>10 procent</a:t>
            </a:r>
            <a:endParaRPr lang="da-DK" sz="950" dirty="0"/>
          </a:p>
          <a:p>
            <a:pPr marL="0" indent="0">
              <a:buNone/>
            </a:pPr>
            <a:endParaRPr lang="da-DK" sz="950" dirty="0"/>
          </a:p>
        </p:txBody>
      </p:sp>
      <p:sp>
        <p:nvSpPr>
          <p:cNvPr id="5" name="Pladsholder til sidefod 4"/>
          <p:cNvSpPr>
            <a:spLocks noGrp="1"/>
          </p:cNvSpPr>
          <p:nvPr>
            <p:ph type="ftr" sz="quarter" idx="20"/>
          </p:nvPr>
        </p:nvSpPr>
        <p:spPr/>
        <p:txBody>
          <a:bodyPr/>
          <a:lstStyle/>
          <a:p>
            <a:pPr>
              <a:defRPr/>
            </a:pPr>
            <a:endParaRPr lang="en-US" dirty="0"/>
          </a:p>
        </p:txBody>
      </p:sp>
      <p:sp>
        <p:nvSpPr>
          <p:cNvPr id="6" name="Pladsholder til slidenummer 5"/>
          <p:cNvSpPr>
            <a:spLocks noGrp="1"/>
          </p:cNvSpPr>
          <p:nvPr>
            <p:ph type="sldNum" sz="quarter" idx="21"/>
          </p:nvPr>
        </p:nvSpPr>
        <p:spPr/>
        <p:txBody>
          <a:bodyPr/>
          <a:lstStyle/>
          <a:p>
            <a:pPr>
              <a:defRPr/>
            </a:pPr>
            <a:r>
              <a:rPr lang="en-US" smtClean="0"/>
              <a:t> </a:t>
            </a:r>
            <a:fld id="{746D2C1C-1571-A04A-9EBB-BE89F40C540B}" type="slidenum">
              <a:rPr lang="en-US" smtClean="0"/>
              <a:pPr>
                <a:defRPr/>
              </a:pPr>
              <a:t>21</a:t>
            </a:fld>
            <a:endParaRPr lang="en-US" dirty="0"/>
          </a:p>
        </p:txBody>
      </p:sp>
      <p:sp>
        <p:nvSpPr>
          <p:cNvPr id="7" name="Titel 6"/>
          <p:cNvSpPr>
            <a:spLocks noGrp="1"/>
          </p:cNvSpPr>
          <p:nvPr>
            <p:ph type="title"/>
          </p:nvPr>
        </p:nvSpPr>
        <p:spPr/>
        <p:txBody>
          <a:bodyPr/>
          <a:lstStyle/>
          <a:p>
            <a:r>
              <a:rPr lang="da-DK" dirty="0" smtClean="0"/>
              <a:t>Forskelle i fravær for skoleåret 2014/2015</a:t>
            </a:r>
            <a:endParaRPr lang="da-DK" dirty="0"/>
          </a:p>
        </p:txBody>
      </p:sp>
      <p:sp>
        <p:nvSpPr>
          <p:cNvPr id="12" name="Tekstboks 1"/>
          <p:cNvSpPr txBox="1"/>
          <p:nvPr/>
        </p:nvSpPr>
        <p:spPr>
          <a:xfrm>
            <a:off x="457200" y="3314700"/>
            <a:ext cx="4064402" cy="166649"/>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a:t>
            </a:r>
            <a:r>
              <a:rPr lang="da-DK" sz="950" b="1" dirty="0">
                <a:latin typeface="+mj-lt"/>
                <a:cs typeface="Myriad Pro Light"/>
              </a:rPr>
              <a:t>8</a:t>
            </a:r>
            <a:r>
              <a:rPr lang="da-DK" sz="950" b="1" dirty="0" smtClean="0">
                <a:latin typeface="+mj-lt"/>
                <a:cs typeface="Myriad Pro Light"/>
              </a:rPr>
              <a:t>. Gennemsnit for fremmødefravær i skoleåret 2014/2015</a:t>
            </a:r>
          </a:p>
        </p:txBody>
      </p:sp>
      <p:graphicFrame>
        <p:nvGraphicFramePr>
          <p:cNvPr id="15" name="Diagram 14"/>
          <p:cNvGraphicFramePr/>
          <p:nvPr>
            <p:extLst>
              <p:ext uri="{D42A27DB-BD31-4B8C-83A1-F6EECF244321}">
                <p14:modId xmlns:p14="http://schemas.microsoft.com/office/powerpoint/2010/main" val="63627815"/>
              </p:ext>
            </p:extLst>
          </p:nvPr>
        </p:nvGraphicFramePr>
        <p:xfrm>
          <a:off x="-533400" y="3467652"/>
          <a:ext cx="3817934" cy="1913586"/>
        </p:xfrm>
        <a:graphic>
          <a:graphicData uri="http://schemas.openxmlformats.org/drawingml/2006/chart">
            <c:chart xmlns:c="http://schemas.openxmlformats.org/drawingml/2006/chart" xmlns:r="http://schemas.openxmlformats.org/officeDocument/2006/relationships" r:id="rId3"/>
          </a:graphicData>
        </a:graphic>
      </p:graphicFrame>
      <p:sp>
        <p:nvSpPr>
          <p:cNvPr id="3" name="Rektangulær billedforklaring 2"/>
          <p:cNvSpPr/>
          <p:nvPr/>
        </p:nvSpPr>
        <p:spPr>
          <a:xfrm>
            <a:off x="5173663" y="1878488"/>
            <a:ext cx="1752600" cy="1203820"/>
          </a:xfrm>
          <a:prstGeom prst="wedgeRectCallout">
            <a:avLst>
              <a:gd name="adj1" fmla="val -6880"/>
              <a:gd name="adj2" fmla="val 664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I</a:t>
            </a:r>
            <a:r>
              <a:rPr lang="da-DK" sz="1100" dirty="0" smtClean="0"/>
              <a:t> </a:t>
            </a:r>
            <a:r>
              <a:rPr lang="da-DK" sz="1100" dirty="0"/>
              <a:t>folkeskolen tog man nogle gange en sygedag, men her skal man være rimelig syg, hvis man har </a:t>
            </a:r>
            <a:r>
              <a:rPr lang="da-DK" sz="1100" dirty="0" smtClean="0"/>
              <a:t>fravær.</a:t>
            </a:r>
            <a:endParaRPr lang="da-DK" sz="1100" dirty="0"/>
          </a:p>
        </p:txBody>
      </p:sp>
      <p:sp>
        <p:nvSpPr>
          <p:cNvPr id="13" name="Pladsholder til indhold 3"/>
          <p:cNvSpPr>
            <a:spLocks noGrp="1"/>
          </p:cNvSpPr>
          <p:nvPr>
            <p:ph sz="quarter" idx="19"/>
          </p:nvPr>
        </p:nvSpPr>
        <p:spPr>
          <a:xfrm>
            <a:off x="6324600" y="3082307"/>
            <a:ext cx="601663" cy="225983"/>
          </a:xfrm>
        </p:spPr>
        <p:txBody>
          <a:bodyPr/>
          <a:lstStyle/>
          <a:p>
            <a:pPr marL="0" indent="0">
              <a:buNone/>
            </a:pPr>
            <a:r>
              <a:rPr lang="da-DK" sz="950" dirty="0" smtClean="0"/>
              <a:t>Elev, 2.g.</a:t>
            </a:r>
            <a:endParaRPr lang="da-DK" sz="950" dirty="0"/>
          </a:p>
        </p:txBody>
      </p:sp>
      <p:sp>
        <p:nvSpPr>
          <p:cNvPr id="14" name="Rektangulær billedforklaring 13"/>
          <p:cNvSpPr/>
          <p:nvPr/>
        </p:nvSpPr>
        <p:spPr>
          <a:xfrm>
            <a:off x="7217494" y="3013795"/>
            <a:ext cx="1752600" cy="1081049"/>
          </a:xfrm>
          <a:prstGeom prst="wedgeRectCallout">
            <a:avLst>
              <a:gd name="adj1" fmla="val -46920"/>
              <a:gd name="adj2" fmla="val 693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J</a:t>
            </a:r>
            <a:r>
              <a:rPr lang="da-DK" sz="1100" dirty="0" smtClean="0"/>
              <a:t>eg </a:t>
            </a:r>
            <a:r>
              <a:rPr lang="da-DK" sz="1100" dirty="0"/>
              <a:t>prøver at undgå fravær, for jeg vil ikke miste, hvad de laver og </a:t>
            </a:r>
            <a:r>
              <a:rPr lang="da-DK" sz="1100" dirty="0" smtClean="0"/>
              <a:t>komme </a:t>
            </a:r>
            <a:r>
              <a:rPr lang="da-DK" sz="1100" dirty="0"/>
              <a:t>bagud. </a:t>
            </a:r>
          </a:p>
        </p:txBody>
      </p:sp>
      <p:sp>
        <p:nvSpPr>
          <p:cNvPr id="17" name="Pladsholder til indhold 3"/>
          <p:cNvSpPr>
            <a:spLocks noGrp="1"/>
          </p:cNvSpPr>
          <p:nvPr>
            <p:ph sz="quarter" idx="19"/>
          </p:nvPr>
        </p:nvSpPr>
        <p:spPr>
          <a:xfrm>
            <a:off x="8331564" y="4082666"/>
            <a:ext cx="1909763" cy="251486"/>
          </a:xfrm>
        </p:spPr>
        <p:txBody>
          <a:bodyPr/>
          <a:lstStyle/>
          <a:p>
            <a:pPr marL="0" indent="0">
              <a:buNone/>
            </a:pPr>
            <a:r>
              <a:rPr lang="da-DK" sz="950" dirty="0" smtClean="0"/>
              <a:t>Elev, 1.g.</a:t>
            </a:r>
            <a:endParaRPr lang="da-DK" sz="950" dirty="0"/>
          </a:p>
        </p:txBody>
      </p:sp>
      <p:sp>
        <p:nvSpPr>
          <p:cNvPr id="18" name="Rektangulær billedforklaring 17"/>
          <p:cNvSpPr/>
          <p:nvPr/>
        </p:nvSpPr>
        <p:spPr>
          <a:xfrm>
            <a:off x="4647420" y="3534275"/>
            <a:ext cx="1752600" cy="1196608"/>
          </a:xfrm>
          <a:prstGeom prst="wedgeRectCallout">
            <a:avLst>
              <a:gd name="adj1" fmla="val 21634"/>
              <a:gd name="adj2" fmla="val 703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Det er ikke altid sjovt at lave opgaver, så det er lidt </a:t>
            </a:r>
            <a:r>
              <a:rPr lang="da-DK" sz="1100" dirty="0" smtClean="0"/>
              <a:t>motiverende, </a:t>
            </a:r>
            <a:r>
              <a:rPr lang="da-DK" sz="1100" dirty="0"/>
              <a:t>at man skal lave det, så man ikke får fravær. </a:t>
            </a:r>
          </a:p>
        </p:txBody>
      </p:sp>
      <p:sp>
        <p:nvSpPr>
          <p:cNvPr id="21" name="Pladsholder til indhold 3"/>
          <p:cNvSpPr>
            <a:spLocks noGrp="1"/>
          </p:cNvSpPr>
          <p:nvPr>
            <p:ph sz="quarter" idx="19"/>
          </p:nvPr>
        </p:nvSpPr>
        <p:spPr>
          <a:xfrm>
            <a:off x="4647420" y="4730883"/>
            <a:ext cx="1909763" cy="251486"/>
          </a:xfrm>
        </p:spPr>
        <p:txBody>
          <a:bodyPr/>
          <a:lstStyle/>
          <a:p>
            <a:pPr marL="0" indent="0">
              <a:buNone/>
            </a:pPr>
            <a:r>
              <a:rPr lang="da-DK" sz="950" dirty="0" smtClean="0"/>
              <a:t>Elev, 1.g.</a:t>
            </a:r>
            <a:endParaRPr lang="da-DK" sz="950" dirty="0"/>
          </a:p>
        </p:txBody>
      </p:sp>
      <p:sp>
        <p:nvSpPr>
          <p:cNvPr id="22" name="Pladsholder til indhold 3"/>
          <p:cNvSpPr>
            <a:spLocks noGrp="1"/>
          </p:cNvSpPr>
          <p:nvPr>
            <p:ph sz="quarter" idx="19"/>
          </p:nvPr>
        </p:nvSpPr>
        <p:spPr>
          <a:xfrm>
            <a:off x="4648200" y="1161791"/>
            <a:ext cx="3916099" cy="464691"/>
          </a:xfrm>
        </p:spPr>
        <p:txBody>
          <a:bodyPr/>
          <a:lstStyle/>
          <a:p>
            <a:pPr marL="0" indent="0">
              <a:buNone/>
            </a:pPr>
            <a:r>
              <a:rPr lang="da-DK" sz="950" dirty="0" smtClean="0"/>
              <a:t>I interviewene med eleverne på de fire skoler fortæller nogle elever, hvilke tanker de gør sig om fravær. De næver blandt andet: </a:t>
            </a:r>
            <a:endParaRPr lang="da-DK" sz="950" dirty="0"/>
          </a:p>
        </p:txBody>
      </p:sp>
    </p:spTree>
    <p:extLst>
      <p:ext uri="{BB962C8B-B14F-4D97-AF65-F5344CB8AC3E}">
        <p14:creationId xmlns:p14="http://schemas.microsoft.com/office/powerpoint/2010/main" val="2320679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p:txBody>
          <a:bodyPr/>
          <a:lstStyle/>
          <a:p>
            <a:endParaRPr lang="da-DK"/>
          </a:p>
        </p:txBody>
      </p:sp>
      <p:sp>
        <p:nvSpPr>
          <p:cNvPr id="5" name="Pladsholder til sidefod 4"/>
          <p:cNvSpPr>
            <a:spLocks noGrp="1"/>
          </p:cNvSpPr>
          <p:nvPr>
            <p:ph type="ftr" sz="quarter" idx="20"/>
          </p:nvPr>
        </p:nvSpPr>
        <p:spPr/>
        <p:txBody>
          <a:bodyPr/>
          <a:lstStyle/>
          <a:p>
            <a:pPr>
              <a:defRPr/>
            </a:pPr>
            <a:endParaRPr lang="en-US" dirty="0"/>
          </a:p>
        </p:txBody>
      </p:sp>
      <p:sp>
        <p:nvSpPr>
          <p:cNvPr id="6" name="Pladsholder til slidenummer 5"/>
          <p:cNvSpPr>
            <a:spLocks noGrp="1"/>
          </p:cNvSpPr>
          <p:nvPr>
            <p:ph type="sldNum" sz="quarter" idx="21"/>
          </p:nvPr>
        </p:nvSpPr>
        <p:spPr/>
        <p:txBody>
          <a:bodyPr/>
          <a:lstStyle/>
          <a:p>
            <a:pPr>
              <a:defRPr/>
            </a:pPr>
            <a:r>
              <a:rPr lang="en-US" smtClean="0"/>
              <a:t> </a:t>
            </a:r>
            <a:fld id="{746D2C1C-1571-A04A-9EBB-BE89F40C540B}" type="slidenum">
              <a:rPr lang="en-US" smtClean="0"/>
              <a:pPr>
                <a:defRPr/>
              </a:pPr>
              <a:t>22</a:t>
            </a:fld>
            <a:endParaRPr lang="en-US" dirty="0"/>
          </a:p>
        </p:txBody>
      </p:sp>
      <p:sp>
        <p:nvSpPr>
          <p:cNvPr id="7" name="Titel 6"/>
          <p:cNvSpPr>
            <a:spLocks noGrp="1"/>
          </p:cNvSpPr>
          <p:nvPr>
            <p:ph type="title"/>
          </p:nvPr>
        </p:nvSpPr>
        <p:spPr/>
        <p:txBody>
          <a:bodyPr/>
          <a:lstStyle/>
          <a:p>
            <a:r>
              <a:rPr lang="da-DK" dirty="0"/>
              <a:t>Varians i fravær for skoleåret </a:t>
            </a:r>
            <a:r>
              <a:rPr lang="da-DK" dirty="0" smtClean="0"/>
              <a:t>2014/2015 (fortsat)</a:t>
            </a:r>
            <a:endParaRPr lang="da-DK" dirty="0"/>
          </a:p>
        </p:txBody>
      </p:sp>
      <p:sp>
        <p:nvSpPr>
          <p:cNvPr id="8" name="Pladsholder til indhold 9"/>
          <p:cNvSpPr txBox="1">
            <a:spLocks noGrp="1"/>
          </p:cNvSpPr>
          <p:nvPr>
            <p:ph sz="quarter" idx="18"/>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2"/>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3"/>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da-DK" sz="950" dirty="0" smtClean="0"/>
              <a:t>Figur </a:t>
            </a:r>
            <a:r>
              <a:rPr lang="da-DK" sz="950" dirty="0"/>
              <a:t>9</a:t>
            </a:r>
            <a:r>
              <a:rPr lang="da-DK" sz="950" dirty="0" smtClean="0"/>
              <a:t> underbygger, at </a:t>
            </a:r>
            <a:r>
              <a:rPr lang="da-DK" sz="950" dirty="0"/>
              <a:t>der er </a:t>
            </a:r>
            <a:r>
              <a:rPr lang="da-DK" sz="950" dirty="0" smtClean="0"/>
              <a:t>en lille andel </a:t>
            </a:r>
            <a:r>
              <a:rPr lang="da-DK" sz="950" dirty="0"/>
              <a:t>elever med højt fravær på GUX Aasiaat, GUX Nuuk og GUX </a:t>
            </a:r>
            <a:r>
              <a:rPr lang="da-DK" sz="950" dirty="0" smtClean="0"/>
              <a:t>Qaqortoq. Der findes kun små </a:t>
            </a:r>
            <a:r>
              <a:rPr lang="da-DK" sz="950" dirty="0"/>
              <a:t>forskelle i fraværsmønstre for de fire </a:t>
            </a:r>
            <a:r>
              <a:rPr lang="da-DK" sz="950" dirty="0" smtClean="0"/>
              <a:t>skoler. </a:t>
            </a:r>
          </a:p>
          <a:p>
            <a:pPr marL="0" indent="0">
              <a:buNone/>
            </a:pPr>
            <a:endParaRPr lang="da-DK" sz="950" dirty="0" smtClean="0"/>
          </a:p>
          <a:p>
            <a:pPr>
              <a:buFont typeface="Wingdings" panose="05000000000000000000" pitchFamily="2" charset="2"/>
              <a:buChar char="q"/>
            </a:pPr>
            <a:r>
              <a:rPr lang="da-DK" sz="950" dirty="0" smtClean="0"/>
              <a:t>I Sisimiut har ingen af eleverne mere end 50 procent fravær, mens 29 procent har under 10 procent fravær i skoleåret 2014/2015</a:t>
            </a:r>
          </a:p>
          <a:p>
            <a:pPr>
              <a:buFont typeface="Wingdings" panose="05000000000000000000" pitchFamily="2" charset="2"/>
              <a:buChar char="q"/>
            </a:pPr>
            <a:r>
              <a:rPr lang="da-DK" sz="950" dirty="0" smtClean="0"/>
              <a:t>På GUX Aasiaat har 2 </a:t>
            </a:r>
            <a:r>
              <a:rPr lang="da-DK" sz="950" dirty="0"/>
              <a:t>procent af eleverne mere end 50 procent fravær, mens 29 procent har under 10 procent fravær i skoleåret 2014/2015</a:t>
            </a:r>
            <a:endParaRPr lang="da-DK" sz="950" dirty="0" smtClean="0"/>
          </a:p>
          <a:p>
            <a:pPr>
              <a:buFont typeface="Wingdings" panose="05000000000000000000" pitchFamily="2" charset="2"/>
              <a:buChar char="q"/>
            </a:pPr>
            <a:r>
              <a:rPr lang="da-DK" sz="950" dirty="0" smtClean="0"/>
              <a:t>På GUX Nuuk og GUX Qaqortoq er der 1 procent, der har mere end 50 procent fravær </a:t>
            </a:r>
            <a:r>
              <a:rPr lang="da-DK" sz="950" dirty="0"/>
              <a:t>i skoleåret </a:t>
            </a:r>
            <a:r>
              <a:rPr lang="da-DK" sz="950" dirty="0" smtClean="0"/>
              <a:t>2014/2015, mens der på GUX Nuuk er der 33 procent af eleverne, der har et fravær under 10 procent. Dette gør sig gælden for 36 procent af eleverne på GUX Qaqortoq</a:t>
            </a:r>
          </a:p>
          <a:p>
            <a:pPr marL="0" indent="0">
              <a:buNone/>
            </a:pPr>
            <a:r>
              <a:rPr lang="da-DK" sz="950" dirty="0" smtClean="0"/>
              <a:t> </a:t>
            </a:r>
            <a:endParaRPr lang="da-DK" sz="950" dirty="0"/>
          </a:p>
        </p:txBody>
      </p:sp>
      <p:sp>
        <p:nvSpPr>
          <p:cNvPr id="9" name="Tekstboks 1"/>
          <p:cNvSpPr txBox="1"/>
          <p:nvPr/>
        </p:nvSpPr>
        <p:spPr>
          <a:xfrm>
            <a:off x="4849411" y="1181100"/>
            <a:ext cx="4064402" cy="333296"/>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a:t>
            </a:r>
            <a:r>
              <a:rPr lang="da-DK" sz="950" b="1" dirty="0">
                <a:latin typeface="+mj-lt"/>
                <a:cs typeface="Myriad Pro Light"/>
              </a:rPr>
              <a:t>9</a:t>
            </a:r>
            <a:r>
              <a:rPr lang="da-DK" sz="950" b="1" dirty="0" smtClean="0">
                <a:latin typeface="+mj-lt"/>
                <a:cs typeface="Myriad Pro Light"/>
              </a:rPr>
              <a:t>. Procentvis andel af elever med under 10 % og over 50 % fremmødefravær</a:t>
            </a:r>
          </a:p>
        </p:txBody>
      </p:sp>
      <p:graphicFrame>
        <p:nvGraphicFramePr>
          <p:cNvPr id="11" name="Diagram 10"/>
          <p:cNvGraphicFramePr/>
          <p:nvPr>
            <p:extLst>
              <p:ext uri="{D42A27DB-BD31-4B8C-83A1-F6EECF244321}">
                <p14:modId xmlns:p14="http://schemas.microsoft.com/office/powerpoint/2010/main" val="2347312272"/>
              </p:ext>
            </p:extLst>
          </p:nvPr>
        </p:nvGraphicFramePr>
        <p:xfrm>
          <a:off x="4259266" y="1318570"/>
          <a:ext cx="4351334" cy="35742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3337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dsholder til indhold 7"/>
          <p:cNvSpPr txBox="1">
            <a:spLocks/>
          </p:cNvSpPr>
          <p:nvPr/>
        </p:nvSpPr>
        <p:spPr>
          <a:xfrm>
            <a:off x="381001" y="1881408"/>
            <a:ext cx="8389772" cy="2347691"/>
          </a:xfrm>
          <a:prstGeom prst="rect">
            <a:avLst/>
          </a:prstGeom>
          <a:solidFill>
            <a:schemeClr val="bg1">
              <a:lumMod val="85000"/>
            </a:schemeClr>
          </a:solidFill>
        </p:spPr>
        <p:txBody>
          <a:bodyPr vert="horz" lIns="0" tIns="0" rIns="0" bIns="0" rtlCol="0" anchor="ctr" anchorCtr="0"/>
          <a:lstStyle>
            <a:defPPr>
              <a:defRPr lang="en-US"/>
            </a:defPPr>
            <a:lvl1pPr algn="l" defTabSz="810433" rtl="0" fontAlgn="auto">
              <a:lnSpc>
                <a:spcPct val="120000"/>
              </a:lnSpc>
              <a:spcBef>
                <a:spcPts val="200"/>
              </a:spcBef>
              <a:spcAft>
                <a:spcPts val="200"/>
              </a:spcAft>
              <a:defRPr sz="900" i="0" kern="1200">
                <a:solidFill>
                  <a:schemeClr val="bg1">
                    <a:lumMod val="50000"/>
                  </a:schemeClr>
                </a:solidFill>
                <a:latin typeface="+mn-lt"/>
                <a:ea typeface="+mn-ea"/>
                <a:cs typeface="+mn-cs"/>
              </a:defRPr>
            </a:lvl1pPr>
            <a:lvl2pPr marL="404813" indent="52388"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625" indent="104775"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438" indent="157163"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838" indent="207963" algn="l" defTabSz="809625"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16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16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16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1600" kern="1200">
                <a:solidFill>
                  <a:schemeClr val="tx1"/>
                </a:solidFill>
                <a:latin typeface="Verdana" charset="0"/>
                <a:ea typeface="ＭＳ Ｐゴシック" charset="0"/>
                <a:cs typeface="ＭＳ Ｐゴシック" charset="0"/>
              </a:defRPr>
            </a:lvl9pPr>
          </a:lstStyle>
          <a:p>
            <a:pPr marL="87313"/>
            <a:endParaRPr lang="da-DK" sz="950" b="1" dirty="0">
              <a:solidFill>
                <a:schemeClr val="accent1"/>
              </a:solidFill>
            </a:endParaRPr>
          </a:p>
        </p:txBody>
      </p:sp>
      <p:sp>
        <p:nvSpPr>
          <p:cNvPr id="9" name="Pladsholder til tekst 8"/>
          <p:cNvSpPr>
            <a:spLocks noGrp="1"/>
          </p:cNvSpPr>
          <p:nvPr>
            <p:ph type="body" sz="quarter" idx="16"/>
          </p:nvPr>
        </p:nvSpPr>
        <p:spPr/>
        <p:txBody>
          <a:bodyPr/>
          <a:lstStyle/>
          <a:p>
            <a:endParaRPr lang="da-DK"/>
          </a:p>
        </p:txBody>
      </p:sp>
      <p:sp>
        <p:nvSpPr>
          <p:cNvPr id="10" name="Pladsholder til indhold 9"/>
          <p:cNvSpPr>
            <a:spLocks noGrp="1"/>
          </p:cNvSpPr>
          <p:nvPr>
            <p:ph sz="quarter" idx="18"/>
          </p:nvPr>
        </p:nvSpPr>
        <p:spPr>
          <a:xfrm>
            <a:off x="457199" y="1181100"/>
            <a:ext cx="8313573" cy="4191000"/>
          </a:xfrm>
        </p:spPr>
        <p:txBody>
          <a:bodyPr/>
          <a:lstStyle/>
          <a:p>
            <a:pPr marL="0" indent="0">
              <a:buNone/>
            </a:pPr>
            <a:r>
              <a:rPr lang="da-DK" sz="900" dirty="0"/>
              <a:t>De fire skoler har alle igangsat en række initiativer med det formål at nedbringe fraværet blandt elever. Samtlige skoler </a:t>
            </a:r>
            <a:r>
              <a:rPr lang="da-DK" sz="900" dirty="0" smtClean="0"/>
              <a:t>giver dog samtidig også udtryk for, </a:t>
            </a:r>
            <a:r>
              <a:rPr lang="da-DK" sz="900" dirty="0"/>
              <a:t>at</a:t>
            </a:r>
            <a:r>
              <a:rPr lang="da-DK" sz="900" dirty="0">
                <a:solidFill>
                  <a:srgbClr val="FF0000"/>
                </a:solidFill>
              </a:rPr>
              <a:t> </a:t>
            </a:r>
            <a:r>
              <a:rPr lang="da-DK" sz="900" dirty="0"/>
              <a:t>de endnu ikke har fundet de mest effektive </a:t>
            </a:r>
            <a:r>
              <a:rPr lang="da-DK" sz="900" dirty="0" smtClean="0"/>
              <a:t>fastholdelsesmetoder.</a:t>
            </a:r>
            <a:r>
              <a:rPr lang="da-DK" sz="900" dirty="0" smtClean="0">
                <a:solidFill>
                  <a:srgbClr val="FF0000"/>
                </a:solidFill>
              </a:rPr>
              <a:t> </a:t>
            </a:r>
            <a:endParaRPr lang="da-DK" sz="900" dirty="0">
              <a:solidFill>
                <a:srgbClr val="FF0000"/>
              </a:solidFill>
            </a:endParaRPr>
          </a:p>
          <a:p>
            <a:pPr marL="0" indent="0">
              <a:buFontTx/>
              <a:buNone/>
            </a:pPr>
            <a:r>
              <a:rPr lang="da-DK" sz="900" dirty="0" smtClean="0"/>
              <a:t>Boksen nedenfor er </a:t>
            </a:r>
            <a:r>
              <a:rPr lang="da-DK" sz="900" dirty="0"/>
              <a:t>eksempler på, initiativer </a:t>
            </a:r>
            <a:r>
              <a:rPr lang="da-DK" sz="900" dirty="0" smtClean="0"/>
              <a:t>skolerne arbejder </a:t>
            </a:r>
            <a:r>
              <a:rPr lang="da-DK" sz="900" dirty="0"/>
              <a:t>med at nedbringe </a:t>
            </a:r>
            <a:r>
              <a:rPr lang="da-DK" sz="900" dirty="0" smtClean="0"/>
              <a:t>fraværet.</a:t>
            </a:r>
            <a:br>
              <a:rPr lang="da-DK" sz="900" dirty="0" smtClean="0"/>
            </a:br>
            <a:endParaRPr lang="da-DK" sz="900" dirty="0"/>
          </a:p>
          <a:p>
            <a:pPr marL="0" indent="0">
              <a:buFontTx/>
              <a:buNone/>
            </a:pPr>
            <a:endParaRPr lang="da-DK" sz="900" dirty="0" smtClean="0"/>
          </a:p>
          <a:p>
            <a:pPr marL="0" indent="0">
              <a:buFontTx/>
              <a:buNone/>
            </a:pPr>
            <a:endParaRPr lang="da-DK" sz="900" dirty="0"/>
          </a:p>
          <a:p>
            <a:pPr marL="0" indent="0">
              <a:buFontTx/>
              <a:buNone/>
            </a:pPr>
            <a:endParaRPr lang="da-DK" sz="900" dirty="0" smtClean="0"/>
          </a:p>
          <a:p>
            <a:pPr marL="0" indent="0">
              <a:buFontTx/>
              <a:buNone/>
            </a:pPr>
            <a:endParaRPr lang="da-DK" sz="900" dirty="0"/>
          </a:p>
          <a:p>
            <a:pPr marL="0" indent="0">
              <a:buFontTx/>
              <a:buNone/>
            </a:pPr>
            <a:endParaRPr lang="da-DK" sz="900" dirty="0" smtClean="0"/>
          </a:p>
          <a:p>
            <a:pPr marL="0" indent="0">
              <a:buFontTx/>
              <a:buNone/>
            </a:pPr>
            <a:endParaRPr lang="da-DK" sz="900" dirty="0"/>
          </a:p>
          <a:p>
            <a:pPr marL="0" indent="0">
              <a:buFontTx/>
              <a:buNone/>
            </a:pPr>
            <a:endParaRPr lang="da-DK" sz="900" dirty="0" smtClean="0"/>
          </a:p>
          <a:p>
            <a:pPr marL="0" indent="0">
              <a:buFontTx/>
              <a:buNone/>
            </a:pPr>
            <a:endParaRPr lang="da-DK" sz="900" dirty="0" smtClean="0"/>
          </a:p>
          <a:p>
            <a:pPr marL="0" indent="0">
              <a:buNone/>
            </a:pPr>
            <a:endParaRPr lang="da-DK" sz="900" dirty="0" smtClean="0"/>
          </a:p>
          <a:p>
            <a:pPr marL="0" indent="0">
              <a:buNone/>
            </a:pPr>
            <a:r>
              <a:rPr lang="da-DK" sz="900" dirty="0" smtClean="0"/>
              <a:t>Analysen </a:t>
            </a:r>
            <a:r>
              <a:rPr lang="da-DK" sz="900" dirty="0"/>
              <a:t>kan ikke sige noget om den kausale sammenhæng mellem skolernes initiativer og </a:t>
            </a:r>
            <a:r>
              <a:rPr lang="da-DK" sz="900" dirty="0" smtClean="0"/>
              <a:t>fraværsprocenterne, </a:t>
            </a:r>
            <a:r>
              <a:rPr lang="da-DK" sz="900" dirty="0"/>
              <a:t>men blot giver et indblik i de tiltag, der er blevet igangsat på de fire skoler.</a:t>
            </a:r>
          </a:p>
          <a:p>
            <a:pPr marL="0" indent="0">
              <a:buFontTx/>
              <a:buNone/>
            </a:pPr>
            <a:endParaRPr lang="da-DK" sz="900" dirty="0"/>
          </a:p>
          <a:p>
            <a:pPr marL="0" indent="0">
              <a:buNone/>
            </a:pPr>
            <a:endParaRPr lang="da-DK" sz="900" dirty="0"/>
          </a:p>
          <a:p>
            <a:pPr>
              <a:buFont typeface="Wingdings" panose="05000000000000000000" pitchFamily="2" charset="2"/>
              <a:buChar char="q"/>
            </a:pPr>
            <a:endParaRPr lang="da-DK" sz="900" dirty="0" smtClean="0"/>
          </a:p>
          <a:p>
            <a:pPr>
              <a:buFont typeface="Wingdings" panose="05000000000000000000" pitchFamily="2" charset="2"/>
              <a:buChar char="q"/>
            </a:pPr>
            <a:endParaRPr lang="da-DK" sz="900" dirty="0" smtClean="0"/>
          </a:p>
          <a:p>
            <a:pPr>
              <a:buFont typeface="Wingdings" panose="05000000000000000000" pitchFamily="2" charset="2"/>
              <a:buChar char="q"/>
            </a:pPr>
            <a:endParaRPr lang="da-DK" sz="900" dirty="0" smtClean="0"/>
          </a:p>
          <a:p>
            <a:pPr>
              <a:buFont typeface="Wingdings" panose="05000000000000000000" pitchFamily="2" charset="2"/>
              <a:buChar char="q"/>
            </a:pPr>
            <a:endParaRPr lang="da-DK" sz="900" dirty="0" smtClean="0"/>
          </a:p>
          <a:p>
            <a:pPr>
              <a:buFont typeface="Wingdings" panose="05000000000000000000" pitchFamily="2" charset="2"/>
              <a:buChar char="q"/>
            </a:pPr>
            <a:endParaRPr lang="da-DK" sz="900" dirty="0"/>
          </a:p>
        </p:txBody>
      </p:sp>
      <p:sp>
        <p:nvSpPr>
          <p:cNvPr id="6" name="Pladsholder til sidefod 5"/>
          <p:cNvSpPr>
            <a:spLocks noGrp="1"/>
          </p:cNvSpPr>
          <p:nvPr>
            <p:ph type="ftr" sz="quarter" idx="20"/>
          </p:nvPr>
        </p:nvSpPr>
        <p:spPr/>
        <p:txBody>
          <a:bodyPr/>
          <a:lstStyle/>
          <a:p>
            <a:pPr>
              <a:defRPr/>
            </a:pPr>
            <a:endParaRPr lang="en-US" dirty="0"/>
          </a:p>
        </p:txBody>
      </p:sp>
      <p:sp>
        <p:nvSpPr>
          <p:cNvPr id="7" name="Pladsholder til diasnummer 6"/>
          <p:cNvSpPr>
            <a:spLocks noGrp="1"/>
          </p:cNvSpPr>
          <p:nvPr>
            <p:ph type="sldNum" sz="quarter" idx="21"/>
          </p:nvPr>
        </p:nvSpPr>
        <p:spPr/>
        <p:txBody>
          <a:bodyPr/>
          <a:lstStyle/>
          <a:p>
            <a:pPr>
              <a:defRPr/>
            </a:pPr>
            <a:r>
              <a:rPr lang="en-US" smtClean="0"/>
              <a:t> </a:t>
            </a:r>
            <a:fld id="{E01818EA-1E57-E042-B8B3-D3D539BDC29E}" type="slidenum">
              <a:rPr lang="en-US" smtClean="0"/>
              <a:pPr>
                <a:defRPr/>
              </a:pPr>
              <a:t>23</a:t>
            </a:fld>
            <a:endParaRPr lang="en-US" dirty="0"/>
          </a:p>
        </p:txBody>
      </p:sp>
      <p:sp>
        <p:nvSpPr>
          <p:cNvPr id="8" name="Titel 7"/>
          <p:cNvSpPr>
            <a:spLocks noGrp="1"/>
          </p:cNvSpPr>
          <p:nvPr>
            <p:ph type="title"/>
          </p:nvPr>
        </p:nvSpPr>
        <p:spPr/>
        <p:txBody>
          <a:bodyPr/>
          <a:lstStyle/>
          <a:p>
            <a:r>
              <a:rPr lang="da-DK" dirty="0" smtClean="0"/>
              <a:t>Initiativer </a:t>
            </a:r>
            <a:r>
              <a:rPr lang="da-DK" dirty="0"/>
              <a:t>med det formål at nedbringe fraværet</a:t>
            </a:r>
          </a:p>
        </p:txBody>
      </p:sp>
      <p:sp>
        <p:nvSpPr>
          <p:cNvPr id="15" name="Pladsholder til indhold 9"/>
          <p:cNvSpPr txBox="1">
            <a:spLocks/>
          </p:cNvSpPr>
          <p:nvPr/>
        </p:nvSpPr>
        <p:spPr bwMode="auto">
          <a:xfrm>
            <a:off x="4724399" y="1181100"/>
            <a:ext cx="381438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3"/>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4"/>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endParaRPr lang="da-DK" sz="900" dirty="0" smtClean="0"/>
          </a:p>
        </p:txBody>
      </p:sp>
      <p:sp>
        <p:nvSpPr>
          <p:cNvPr id="13" name="Pladsholder til indhold 9"/>
          <p:cNvSpPr>
            <a:spLocks noGrp="1"/>
          </p:cNvSpPr>
          <p:nvPr>
            <p:ph sz="quarter" idx="18"/>
          </p:nvPr>
        </p:nvSpPr>
        <p:spPr>
          <a:xfrm>
            <a:off x="426891" y="1965546"/>
            <a:ext cx="8297991" cy="2209800"/>
          </a:xfrm>
        </p:spPr>
        <p:txBody>
          <a:bodyPr/>
          <a:lstStyle/>
          <a:p>
            <a:pPr>
              <a:buFont typeface="Wingdings" panose="05000000000000000000" pitchFamily="2" charset="2"/>
              <a:buChar char="q"/>
            </a:pPr>
            <a:r>
              <a:rPr lang="da-DK" sz="900" dirty="0" smtClean="0"/>
              <a:t>Styrket </a:t>
            </a:r>
            <a:r>
              <a:rPr lang="da-DK" sz="900" dirty="0"/>
              <a:t>vejledningsindsats i form af klasseteams, mentorordning, proaktiv studievejledning m.m. bl.a. i forhold til fokus på fravær </a:t>
            </a:r>
            <a:r>
              <a:rPr lang="da-DK" sz="900" dirty="0" smtClean="0"/>
              <a:t/>
            </a:r>
            <a:br>
              <a:rPr lang="da-DK" sz="900" dirty="0" smtClean="0"/>
            </a:br>
            <a:r>
              <a:rPr lang="da-DK" sz="900" dirty="0" smtClean="0"/>
              <a:t>(</a:t>
            </a:r>
            <a:r>
              <a:rPr lang="da-DK" sz="900" dirty="0"/>
              <a:t>GUX Nuuk, GUX Sisimiut, </a:t>
            </a:r>
            <a:r>
              <a:rPr lang="da-DK" sz="900" dirty="0" smtClean="0"/>
              <a:t>GUX Qaqortoq, </a:t>
            </a:r>
            <a:r>
              <a:rPr lang="da-DK" sz="900" dirty="0"/>
              <a:t>GUX Aasiaat)  </a:t>
            </a:r>
          </a:p>
          <a:p>
            <a:pPr>
              <a:buFont typeface="Wingdings" panose="05000000000000000000" pitchFamily="2" charset="2"/>
              <a:buChar char="q"/>
            </a:pPr>
            <a:r>
              <a:rPr lang="da-DK" sz="900" dirty="0"/>
              <a:t>Handlingsplaner (GUX Nuuk, </a:t>
            </a:r>
            <a:r>
              <a:rPr lang="da-DK" sz="900" dirty="0" smtClean="0"/>
              <a:t>GUX Qaqortoq, </a:t>
            </a:r>
            <a:r>
              <a:rPr lang="da-DK" sz="900" dirty="0"/>
              <a:t>GUX Aasiaat)  </a:t>
            </a:r>
          </a:p>
          <a:p>
            <a:pPr>
              <a:buFont typeface="Wingdings" panose="05000000000000000000" pitchFamily="2" charset="2"/>
              <a:buChar char="q"/>
            </a:pPr>
            <a:r>
              <a:rPr lang="da-DK" sz="900" dirty="0"/>
              <a:t>Fokus på at kollegiemedarbejdere skal skabe øget tryg</a:t>
            </a:r>
            <a:r>
              <a:rPr lang="da-DK" sz="900" dirty="0">
                <a:solidFill>
                  <a:schemeClr val="tx1"/>
                </a:solidFill>
              </a:rPr>
              <a:t>hed og </a:t>
            </a:r>
            <a:r>
              <a:rPr lang="da-DK" sz="900" dirty="0"/>
              <a:t>forbedre det sociale miljø ved bl.a. at arrangere udflugter </a:t>
            </a:r>
            <a:r>
              <a:rPr lang="da-DK" sz="900" dirty="0">
                <a:solidFill>
                  <a:schemeClr val="tx1"/>
                </a:solidFill>
              </a:rPr>
              <a:t>blandt kollegianerne</a:t>
            </a:r>
            <a:r>
              <a:rPr lang="da-DK" sz="900" dirty="0"/>
              <a:t> (GUX Nuuk, GUX Aasiaat)  </a:t>
            </a:r>
          </a:p>
          <a:p>
            <a:pPr>
              <a:buFont typeface="Wingdings" panose="05000000000000000000" pitchFamily="2" charset="2"/>
              <a:buChar char="q"/>
            </a:pPr>
            <a:r>
              <a:rPr lang="da-DK" sz="900" dirty="0"/>
              <a:t>Fraværskonkurrence, hvor klassen med mindst fravær vinder (GUX Nuuk</a:t>
            </a:r>
            <a:r>
              <a:rPr lang="da-DK" sz="900" dirty="0" smtClean="0"/>
              <a:t>)</a:t>
            </a:r>
          </a:p>
          <a:p>
            <a:pPr>
              <a:buFont typeface="Wingdings" panose="05000000000000000000" pitchFamily="2" charset="2"/>
              <a:buChar char="q"/>
            </a:pPr>
            <a:r>
              <a:rPr lang="da-DK" sz="900" dirty="0" smtClean="0"/>
              <a:t>Eleverne </a:t>
            </a:r>
            <a:r>
              <a:rPr lang="da-DK" sz="900" dirty="0"/>
              <a:t>kan </a:t>
            </a:r>
            <a:r>
              <a:rPr lang="da-DK" sz="900" dirty="0" smtClean="0"/>
              <a:t>tilknyttes en </a:t>
            </a:r>
            <a:r>
              <a:rPr lang="da-DK" sz="900" dirty="0"/>
              <a:t>”besøgsfamilie” til at afhjælpe afsavnsproblematikken </a:t>
            </a:r>
            <a:r>
              <a:rPr lang="da-DK" sz="900" dirty="0" smtClean="0"/>
              <a:t>(GUX Qaqortoq)</a:t>
            </a:r>
          </a:p>
          <a:p>
            <a:pPr>
              <a:buFont typeface="Wingdings" panose="05000000000000000000" pitchFamily="2" charset="2"/>
              <a:buChar char="q"/>
            </a:pPr>
            <a:r>
              <a:rPr lang="da-DK" sz="900" dirty="0"/>
              <a:t>Morgenmadsordning for at sikre fremmøde og styrke sammenhold </a:t>
            </a:r>
            <a:r>
              <a:rPr lang="da-DK" sz="900" dirty="0" smtClean="0"/>
              <a:t>(GUX Qaqortoq)</a:t>
            </a:r>
            <a:endParaRPr lang="da-DK" sz="900" dirty="0"/>
          </a:p>
          <a:p>
            <a:pPr>
              <a:buFont typeface="Wingdings" panose="05000000000000000000" pitchFamily="2" charset="2"/>
              <a:buChar char="q"/>
            </a:pPr>
            <a:r>
              <a:rPr lang="da-DK" sz="900" dirty="0"/>
              <a:t>Fast mødetid for at sikre kontinuitet (GUX Sisimiut</a:t>
            </a:r>
            <a:r>
              <a:rPr lang="da-DK" sz="900" dirty="0" smtClean="0"/>
              <a:t>)</a:t>
            </a:r>
          </a:p>
          <a:p>
            <a:pPr marL="0" indent="0">
              <a:buNone/>
            </a:pPr>
            <a:endParaRPr lang="da-DK" sz="900" dirty="0"/>
          </a:p>
        </p:txBody>
      </p:sp>
    </p:spTree>
    <p:extLst>
      <p:ext uri="{BB962C8B-B14F-4D97-AF65-F5344CB8AC3E}">
        <p14:creationId xmlns:p14="http://schemas.microsoft.com/office/powerpoint/2010/main" val="2147182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a:solidFill>
            <a:srgbClr val="E3323D"/>
          </a:solidFill>
        </p:spPr>
        <p:txBody>
          <a:bodyPr/>
          <a:lstStyle/>
          <a:p>
            <a:endParaRPr lang="da-DK" dirty="0"/>
          </a:p>
        </p:txBody>
      </p:sp>
      <p:sp>
        <p:nvSpPr>
          <p:cNvPr id="3" name="Title 2"/>
          <p:cNvSpPr>
            <a:spLocks noGrp="1"/>
          </p:cNvSpPr>
          <p:nvPr>
            <p:ph type="title"/>
          </p:nvPr>
        </p:nvSpPr>
        <p:spPr/>
        <p:txBody>
          <a:bodyPr/>
          <a:lstStyle/>
          <a:p>
            <a:r>
              <a:rPr lang="da-DK" dirty="0" smtClean="0"/>
              <a:t>Faglige og sproglige udfordringer</a:t>
            </a:r>
            <a:endParaRPr lang="da-DK" dirty="0"/>
          </a:p>
        </p:txBody>
      </p:sp>
      <p:sp>
        <p:nvSpPr>
          <p:cNvPr id="5" name="Footer Placeholder 4"/>
          <p:cNvSpPr>
            <a:spLocks noGrp="1"/>
          </p:cNvSpPr>
          <p:nvPr>
            <p:ph type="ftr" sz="quarter" idx="17"/>
          </p:nvPr>
        </p:nvSpPr>
        <p:spPr/>
        <p:txBody>
          <a:bodyPr/>
          <a:lstStyle/>
          <a:p>
            <a:pPr>
              <a:defRPr/>
            </a:pPr>
            <a:endParaRPr lang="en-US" dirty="0"/>
          </a:p>
        </p:txBody>
      </p:sp>
      <p:sp>
        <p:nvSpPr>
          <p:cNvPr id="6" name="Slide Number Placeholder 5"/>
          <p:cNvSpPr>
            <a:spLocks noGrp="1"/>
          </p:cNvSpPr>
          <p:nvPr>
            <p:ph type="sldNum" sz="quarter" idx="18"/>
          </p:nvPr>
        </p:nvSpPr>
        <p:spPr/>
        <p:txBody>
          <a:bodyPr/>
          <a:lstStyle/>
          <a:p>
            <a:pPr>
              <a:defRPr/>
            </a:pPr>
            <a:r>
              <a:rPr lang="en-US" smtClean="0"/>
              <a:t> </a:t>
            </a:r>
            <a:fld id="{BDE1EFA8-517E-F143-8E7A-2A700F90BB96}" type="slidenum">
              <a:rPr lang="en-US" smtClean="0"/>
              <a:pPr>
                <a:defRPr/>
              </a:pPr>
              <a:t>24</a:t>
            </a:fld>
            <a:endParaRPr lang="en-US" dirty="0"/>
          </a:p>
        </p:txBody>
      </p:sp>
      <p:pic>
        <p:nvPicPr>
          <p:cNvPr id="1026" name="Picture 2" descr="C:\Users\CES\Pictures\Kort over grøn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4747"/>
            <a:ext cx="3962400" cy="560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4917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Pladsholder til indhold 13"/>
          <p:cNvGraphicFramePr>
            <a:graphicFrameLocks/>
          </p:cNvGraphicFramePr>
          <p:nvPr>
            <p:extLst>
              <p:ext uri="{D42A27DB-BD31-4B8C-83A1-F6EECF244321}">
                <p14:modId xmlns:p14="http://schemas.microsoft.com/office/powerpoint/2010/main" val="335682091"/>
              </p:ext>
            </p:extLst>
          </p:nvPr>
        </p:nvGraphicFramePr>
        <p:xfrm>
          <a:off x="4641139" y="3770437"/>
          <a:ext cx="4272674" cy="1870347"/>
        </p:xfrm>
        <a:graphic>
          <a:graphicData uri="http://schemas.openxmlformats.org/drawingml/2006/chart">
            <c:chart xmlns:c="http://schemas.openxmlformats.org/drawingml/2006/chart" xmlns:r="http://schemas.openxmlformats.org/officeDocument/2006/relationships" r:id="rId3"/>
          </a:graphicData>
        </a:graphic>
      </p:graphicFrame>
      <p:sp>
        <p:nvSpPr>
          <p:cNvPr id="2" name="Pladsholder til tekst 1"/>
          <p:cNvSpPr>
            <a:spLocks noGrp="1"/>
          </p:cNvSpPr>
          <p:nvPr>
            <p:ph type="body" sz="quarter" idx="16"/>
          </p:nvPr>
        </p:nvSpPr>
        <p:spPr/>
        <p:txBody>
          <a:bodyPr/>
          <a:lstStyle/>
          <a:p>
            <a:endParaRPr lang="da-DK"/>
          </a:p>
        </p:txBody>
      </p:sp>
      <p:sp>
        <p:nvSpPr>
          <p:cNvPr id="5" name="Pladsholder til sidefod 4"/>
          <p:cNvSpPr>
            <a:spLocks noGrp="1"/>
          </p:cNvSpPr>
          <p:nvPr>
            <p:ph type="ftr" sz="quarter" idx="20"/>
          </p:nvPr>
        </p:nvSpPr>
        <p:spPr>
          <a:xfrm>
            <a:off x="228600" y="5461000"/>
            <a:ext cx="4424363" cy="84138"/>
          </a:xfrm>
        </p:spPr>
        <p:txBody>
          <a:bodyPr/>
          <a:lstStyle/>
          <a:p>
            <a:pPr>
              <a:defRPr/>
            </a:pPr>
            <a:endParaRPr lang="en-US" dirty="0"/>
          </a:p>
        </p:txBody>
      </p:sp>
      <p:sp>
        <p:nvSpPr>
          <p:cNvPr id="6" name="Pladsholder til diasnummer 5"/>
          <p:cNvSpPr>
            <a:spLocks noGrp="1"/>
          </p:cNvSpPr>
          <p:nvPr>
            <p:ph type="sldNum" sz="quarter" idx="21"/>
          </p:nvPr>
        </p:nvSpPr>
        <p:spPr/>
        <p:txBody>
          <a:bodyPr/>
          <a:lstStyle/>
          <a:p>
            <a:pPr>
              <a:defRPr/>
            </a:pPr>
            <a:r>
              <a:rPr lang="en-US" smtClean="0"/>
              <a:t> </a:t>
            </a:r>
            <a:fld id="{746D2C1C-1571-A04A-9EBB-BE89F40C540B}" type="slidenum">
              <a:rPr lang="en-US" smtClean="0"/>
              <a:pPr>
                <a:defRPr/>
              </a:pPr>
              <a:t>25</a:t>
            </a:fld>
            <a:endParaRPr lang="en-US" dirty="0"/>
          </a:p>
        </p:txBody>
      </p:sp>
      <p:sp>
        <p:nvSpPr>
          <p:cNvPr id="7" name="Titel 6"/>
          <p:cNvSpPr>
            <a:spLocks noGrp="1"/>
          </p:cNvSpPr>
          <p:nvPr>
            <p:ph type="title"/>
          </p:nvPr>
        </p:nvSpPr>
        <p:spPr/>
        <p:txBody>
          <a:bodyPr/>
          <a:lstStyle/>
          <a:p>
            <a:r>
              <a:rPr lang="da-DK" dirty="0" smtClean="0"/>
              <a:t>Faglige og sproglige udfordringer</a:t>
            </a:r>
            <a:endParaRPr lang="da-DK" dirty="0"/>
          </a:p>
        </p:txBody>
      </p:sp>
      <p:graphicFrame>
        <p:nvGraphicFramePr>
          <p:cNvPr id="21" name="Diagram 20"/>
          <p:cNvGraphicFramePr/>
          <p:nvPr>
            <p:extLst>
              <p:ext uri="{D42A27DB-BD31-4B8C-83A1-F6EECF244321}">
                <p14:modId xmlns:p14="http://schemas.microsoft.com/office/powerpoint/2010/main" val="2815786954"/>
              </p:ext>
            </p:extLst>
          </p:nvPr>
        </p:nvGraphicFramePr>
        <p:xfrm>
          <a:off x="349328" y="3436620"/>
          <a:ext cx="4044219"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kstboks 1"/>
          <p:cNvSpPr txBox="1"/>
          <p:nvPr/>
        </p:nvSpPr>
        <p:spPr>
          <a:xfrm>
            <a:off x="457200" y="3771900"/>
            <a:ext cx="3956779" cy="333296"/>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10. </a:t>
            </a:r>
            <a:r>
              <a:rPr lang="da-DK" sz="950" b="1" dirty="0">
                <a:latin typeface="+mj-lt"/>
                <a:cs typeface="Myriad Pro Light"/>
              </a:rPr>
              <a:t>Hvilket af følgende udsagn passer bedst på dig om den faglige udfordring i gymnasiet</a:t>
            </a:r>
            <a:r>
              <a:rPr lang="da-DK" sz="950" b="1" dirty="0" smtClean="0">
                <a:latin typeface="+mj-lt"/>
                <a:cs typeface="Myriad Pro Light"/>
              </a:rPr>
              <a:t>? (2015)</a:t>
            </a:r>
          </a:p>
        </p:txBody>
      </p:sp>
      <p:sp>
        <p:nvSpPr>
          <p:cNvPr id="12" name="Tekstboks 1"/>
          <p:cNvSpPr txBox="1"/>
          <p:nvPr/>
        </p:nvSpPr>
        <p:spPr>
          <a:xfrm>
            <a:off x="4652963" y="3936566"/>
            <a:ext cx="4219893" cy="116818"/>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11. Andel elever, der oplever problemer, når undervisningen foregår på dansk, grønlandsk eller begge sprog. (2015)</a:t>
            </a:r>
          </a:p>
        </p:txBody>
      </p:sp>
      <p:sp>
        <p:nvSpPr>
          <p:cNvPr id="15" name="Pladsholder til indhold 2"/>
          <p:cNvSpPr>
            <a:spLocks noGrp="1"/>
          </p:cNvSpPr>
          <p:nvPr>
            <p:ph sz="quarter" idx="18"/>
          </p:nvPr>
        </p:nvSpPr>
        <p:spPr>
          <a:xfrm>
            <a:off x="457200" y="1173480"/>
            <a:ext cx="4032504" cy="2339102"/>
          </a:xfrm>
        </p:spPr>
        <p:txBody>
          <a:bodyPr/>
          <a:lstStyle/>
          <a:p>
            <a:pPr marL="0" lvl="1" indent="0">
              <a:buClr>
                <a:schemeClr val="accent1"/>
              </a:buClr>
              <a:buNone/>
            </a:pPr>
            <a:r>
              <a:rPr lang="da-DK" sz="950" dirty="0" smtClean="0">
                <a:solidFill>
                  <a:schemeClr val="tx1"/>
                </a:solidFill>
              </a:rPr>
              <a:t>Elevernes </a:t>
            </a:r>
            <a:r>
              <a:rPr lang="da-DK" sz="950" dirty="0">
                <a:solidFill>
                  <a:schemeClr val="tx1"/>
                </a:solidFill>
              </a:rPr>
              <a:t>vurdering af, </a:t>
            </a:r>
            <a:r>
              <a:rPr lang="da-DK" sz="950" dirty="0" smtClean="0">
                <a:solidFill>
                  <a:schemeClr val="tx1"/>
                </a:solidFill>
              </a:rPr>
              <a:t>hvor meget </a:t>
            </a:r>
            <a:r>
              <a:rPr lang="da-DK" sz="950" dirty="0">
                <a:solidFill>
                  <a:schemeClr val="tx1"/>
                </a:solidFill>
              </a:rPr>
              <a:t>de udfordres </a:t>
            </a:r>
            <a:r>
              <a:rPr lang="da-DK" sz="950" dirty="0" smtClean="0">
                <a:solidFill>
                  <a:schemeClr val="tx1"/>
                </a:solidFill>
              </a:rPr>
              <a:t>fagligt illustrerer en sammensat elevgruppe. Den største andel af fagligt udfordrede elever er på GUX Qaqortoq og GUX Aasiaat.</a:t>
            </a:r>
          </a:p>
          <a:p>
            <a:pPr marL="0" lvl="1" indent="0">
              <a:buClr>
                <a:schemeClr val="accent1"/>
              </a:buClr>
              <a:buNone/>
            </a:pPr>
            <a:r>
              <a:rPr lang="da-DK" sz="950" dirty="0" smtClean="0">
                <a:solidFill>
                  <a:schemeClr val="tx1"/>
                </a:solidFill>
              </a:rPr>
              <a:t>I vurderingen af det faglige niveau på gymnasiet, svarer 27 procent, at </a:t>
            </a:r>
            <a:r>
              <a:rPr lang="da-DK" sz="950" dirty="0">
                <a:solidFill>
                  <a:schemeClr val="tx1"/>
                </a:solidFill>
              </a:rPr>
              <a:t>det faglige </a:t>
            </a:r>
            <a:r>
              <a:rPr lang="da-DK" sz="950" dirty="0" smtClean="0">
                <a:solidFill>
                  <a:schemeClr val="tx1"/>
                </a:solidFill>
              </a:rPr>
              <a:t>niveau </a:t>
            </a:r>
            <a:r>
              <a:rPr lang="da-DK" sz="950" dirty="0">
                <a:solidFill>
                  <a:schemeClr val="tx1"/>
                </a:solidFill>
              </a:rPr>
              <a:t>er </a:t>
            </a:r>
            <a:r>
              <a:rPr lang="da-DK" sz="950" dirty="0" smtClean="0">
                <a:solidFill>
                  <a:schemeClr val="tx1"/>
                </a:solidFill>
              </a:rPr>
              <a:t>højere end forventet, mens 23 procent </a:t>
            </a:r>
            <a:r>
              <a:rPr lang="da-DK" sz="950" dirty="0">
                <a:solidFill>
                  <a:schemeClr val="tx1"/>
                </a:solidFill>
              </a:rPr>
              <a:t>oplever, at det faglige niveau e</a:t>
            </a:r>
            <a:r>
              <a:rPr lang="da-DK" sz="950" dirty="0" smtClean="0">
                <a:solidFill>
                  <a:schemeClr val="tx1"/>
                </a:solidFill>
              </a:rPr>
              <a:t>r lavere </a:t>
            </a:r>
            <a:r>
              <a:rPr lang="da-DK" sz="950" dirty="0">
                <a:solidFill>
                  <a:schemeClr val="tx1"/>
                </a:solidFill>
              </a:rPr>
              <a:t>end </a:t>
            </a:r>
            <a:r>
              <a:rPr lang="da-DK" sz="950" dirty="0" smtClean="0">
                <a:solidFill>
                  <a:schemeClr val="tx1"/>
                </a:solidFill>
              </a:rPr>
              <a:t>forventet. Der </a:t>
            </a:r>
            <a:r>
              <a:rPr lang="da-DK" sz="950" dirty="0">
                <a:solidFill>
                  <a:schemeClr val="tx1"/>
                </a:solidFill>
              </a:rPr>
              <a:t>er kun sket marginale udviklinger siden sidste år.</a:t>
            </a:r>
            <a:endParaRPr lang="da-DK" sz="950" dirty="0" smtClean="0">
              <a:solidFill>
                <a:schemeClr val="tx1"/>
              </a:solidFill>
            </a:endParaRPr>
          </a:p>
          <a:p>
            <a:pPr marL="0" lvl="1" indent="0">
              <a:buClr>
                <a:schemeClr val="accent1"/>
              </a:buClr>
              <a:buNone/>
            </a:pPr>
            <a:r>
              <a:rPr lang="da-DK" sz="950" dirty="0" smtClean="0">
                <a:solidFill>
                  <a:schemeClr val="tx1"/>
                </a:solidFill>
              </a:rPr>
              <a:t>Knap en fjerdedel af eleverne </a:t>
            </a:r>
            <a:r>
              <a:rPr lang="da-DK" sz="950" dirty="0">
                <a:solidFill>
                  <a:schemeClr val="tx1"/>
                </a:solidFill>
              </a:rPr>
              <a:t>på GUX Qaqortoq og GUX Aasiaat </a:t>
            </a:r>
            <a:r>
              <a:rPr lang="da-DK" sz="950" dirty="0" smtClean="0">
                <a:solidFill>
                  <a:schemeClr val="tx1"/>
                </a:solidFill>
              </a:rPr>
              <a:t>har </a:t>
            </a:r>
            <a:r>
              <a:rPr lang="da-DK" sz="950" dirty="0">
                <a:solidFill>
                  <a:schemeClr val="tx1"/>
                </a:solidFill>
              </a:rPr>
              <a:t>problemer med at følge med, når undervisningen foregår på </a:t>
            </a:r>
            <a:r>
              <a:rPr lang="da-DK" sz="950" dirty="0" smtClean="0">
                <a:solidFill>
                  <a:schemeClr val="tx1"/>
                </a:solidFill>
              </a:rPr>
              <a:t>dansk. På </a:t>
            </a:r>
            <a:r>
              <a:rPr lang="da-DK" sz="950" dirty="0">
                <a:solidFill>
                  <a:schemeClr val="tx1"/>
                </a:solidFill>
              </a:rPr>
              <a:t>GUX Nuuk opstår de sproglige problemer </a:t>
            </a:r>
            <a:r>
              <a:rPr lang="da-DK" sz="950" dirty="0" smtClean="0">
                <a:solidFill>
                  <a:schemeClr val="tx1"/>
                </a:solidFill>
              </a:rPr>
              <a:t>snarere, når undervisningen </a:t>
            </a:r>
            <a:r>
              <a:rPr lang="da-DK" sz="950" dirty="0">
                <a:solidFill>
                  <a:schemeClr val="tx1"/>
                </a:solidFill>
              </a:rPr>
              <a:t>foregår på grønlandsk. Således svarer </a:t>
            </a:r>
            <a:r>
              <a:rPr lang="da-DK" sz="950" dirty="0" smtClean="0">
                <a:solidFill>
                  <a:schemeClr val="tx1"/>
                </a:solidFill>
              </a:rPr>
              <a:t>en</a:t>
            </a:r>
            <a:endParaRPr lang="da-DK" sz="950" dirty="0">
              <a:solidFill>
                <a:schemeClr val="tx1"/>
              </a:solidFill>
            </a:endParaRPr>
          </a:p>
        </p:txBody>
      </p:sp>
      <p:sp>
        <p:nvSpPr>
          <p:cNvPr id="17" name="Pladsholder til indhold 2"/>
          <p:cNvSpPr txBox="1">
            <a:spLocks/>
          </p:cNvSpPr>
          <p:nvPr/>
        </p:nvSpPr>
        <p:spPr bwMode="auto">
          <a:xfrm>
            <a:off x="4652964" y="1166219"/>
            <a:ext cx="4178616" cy="2887621"/>
          </a:xfrm>
          <a:prstGeom prst="rect">
            <a:avLst/>
          </a:prstGeom>
          <a:noFill/>
          <a:ln>
            <a:noFill/>
          </a:ln>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5"/>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6"/>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buClr>
                <a:schemeClr val="accent1"/>
              </a:buClr>
              <a:buNone/>
            </a:pPr>
            <a:r>
              <a:rPr lang="da-DK" sz="950" dirty="0">
                <a:solidFill>
                  <a:schemeClr val="tx1"/>
                </a:solidFill>
              </a:rPr>
              <a:t>femtedel af eleverne på GUX Nuuk, at undervisningen er svær, </a:t>
            </a:r>
            <a:r>
              <a:rPr lang="da-DK" sz="950" dirty="0" smtClean="0">
                <a:solidFill>
                  <a:schemeClr val="tx1"/>
                </a:solidFill>
              </a:rPr>
              <a:t>når den foregår på grønlandsk. For </a:t>
            </a:r>
            <a:r>
              <a:rPr lang="da-DK" sz="950" dirty="0">
                <a:solidFill>
                  <a:schemeClr val="tx1"/>
                </a:solidFill>
              </a:rPr>
              <a:t>denne gruppe </a:t>
            </a:r>
            <a:r>
              <a:rPr lang="da-DK" sz="950" dirty="0" smtClean="0">
                <a:solidFill>
                  <a:schemeClr val="tx1"/>
                </a:solidFill>
              </a:rPr>
              <a:t>er sproget </a:t>
            </a:r>
            <a:r>
              <a:rPr lang="da-DK" sz="950" dirty="0">
                <a:solidFill>
                  <a:schemeClr val="tx1"/>
                </a:solidFill>
              </a:rPr>
              <a:t>en barriere for </a:t>
            </a:r>
            <a:r>
              <a:rPr lang="da-DK" sz="950" dirty="0" smtClean="0">
                <a:solidFill>
                  <a:schemeClr val="tx1"/>
                </a:solidFill>
              </a:rPr>
              <a:t>det faglige. </a:t>
            </a:r>
          </a:p>
          <a:p>
            <a:pPr marL="0" lvl="1" indent="0">
              <a:buClr>
                <a:schemeClr val="accent1"/>
              </a:buClr>
              <a:buNone/>
            </a:pPr>
            <a:r>
              <a:rPr lang="da-DK" sz="950" dirty="0" smtClean="0">
                <a:solidFill>
                  <a:schemeClr val="tx1"/>
                </a:solidFill>
              </a:rPr>
              <a:t>Undersøgelsen viser, at det særligt er problemer med undervisning på dansk, der fører til, at eleverne oplever at blive </a:t>
            </a:r>
            <a:r>
              <a:rPr lang="da-DK" sz="950" dirty="0">
                <a:solidFill>
                  <a:schemeClr val="tx1"/>
                </a:solidFill>
              </a:rPr>
              <a:t>udfordret for </a:t>
            </a:r>
            <a:r>
              <a:rPr lang="da-DK" sz="950" dirty="0" smtClean="0">
                <a:solidFill>
                  <a:schemeClr val="tx1"/>
                </a:solidFill>
              </a:rPr>
              <a:t>meget. </a:t>
            </a:r>
            <a:endParaRPr lang="da-DK" sz="950" dirty="0">
              <a:solidFill>
                <a:schemeClr val="tx1"/>
              </a:solidFill>
            </a:endParaRPr>
          </a:p>
          <a:p>
            <a:pPr marL="0" lvl="1" indent="0">
              <a:buClr>
                <a:schemeClr val="accent1"/>
              </a:buClr>
              <a:buNone/>
            </a:pPr>
            <a:r>
              <a:rPr lang="da-DK" sz="950" dirty="0" smtClean="0">
                <a:solidFill>
                  <a:schemeClr val="tx1"/>
                </a:solidFill>
              </a:rPr>
              <a:t>Henholdsvis 14 </a:t>
            </a:r>
            <a:r>
              <a:rPr lang="da-DK" sz="950" dirty="0">
                <a:solidFill>
                  <a:schemeClr val="tx1"/>
                </a:solidFill>
              </a:rPr>
              <a:t>og 13 procent på </a:t>
            </a:r>
            <a:r>
              <a:rPr lang="da-DK" sz="950" dirty="0" smtClean="0">
                <a:solidFill>
                  <a:schemeClr val="tx1"/>
                </a:solidFill>
              </a:rPr>
              <a:t>GUX Qaqortoq </a:t>
            </a:r>
            <a:r>
              <a:rPr lang="da-DK" sz="950" dirty="0">
                <a:solidFill>
                  <a:schemeClr val="tx1"/>
                </a:solidFill>
              </a:rPr>
              <a:t>og GUX Aasiaat </a:t>
            </a:r>
            <a:r>
              <a:rPr lang="da-DK" sz="950" dirty="0" smtClean="0">
                <a:solidFill>
                  <a:schemeClr val="tx1"/>
                </a:solidFill>
              </a:rPr>
              <a:t>angiver, </a:t>
            </a:r>
            <a:r>
              <a:rPr lang="da-DK" sz="950" dirty="0">
                <a:solidFill>
                  <a:schemeClr val="tx1"/>
                </a:solidFill>
              </a:rPr>
              <a:t>at de har problemer </a:t>
            </a:r>
            <a:r>
              <a:rPr lang="da-DK" sz="950" dirty="0" smtClean="0">
                <a:solidFill>
                  <a:schemeClr val="tx1"/>
                </a:solidFill>
              </a:rPr>
              <a:t>både når undervisningen foregår på dansk </a:t>
            </a:r>
            <a:r>
              <a:rPr lang="da-DK" sz="950" dirty="0">
                <a:solidFill>
                  <a:schemeClr val="tx1"/>
                </a:solidFill>
              </a:rPr>
              <a:t>og </a:t>
            </a:r>
            <a:r>
              <a:rPr lang="da-DK" sz="950" dirty="0" smtClean="0">
                <a:solidFill>
                  <a:schemeClr val="tx1"/>
                </a:solidFill>
              </a:rPr>
              <a:t>grønlandsk</a:t>
            </a:r>
            <a:r>
              <a:rPr lang="da-DK" sz="950" dirty="0">
                <a:solidFill>
                  <a:schemeClr val="tx1"/>
                </a:solidFill>
              </a:rPr>
              <a:t>.</a:t>
            </a:r>
            <a:r>
              <a:rPr lang="da-DK" sz="950" dirty="0" smtClean="0">
                <a:solidFill>
                  <a:schemeClr val="tx1"/>
                </a:solidFill>
              </a:rPr>
              <a:t> Det samme gælder for 11 procent på GUX Sisimiut og 6 </a:t>
            </a:r>
            <a:r>
              <a:rPr lang="da-DK" sz="950" dirty="0">
                <a:solidFill>
                  <a:schemeClr val="tx1"/>
                </a:solidFill>
              </a:rPr>
              <a:t>procent</a:t>
            </a:r>
            <a:r>
              <a:rPr lang="da-DK" sz="950" dirty="0" smtClean="0">
                <a:solidFill>
                  <a:schemeClr val="tx1"/>
                </a:solidFill>
              </a:rPr>
              <a:t> på GUX Nuuk. For denne gruppe er de sproglige udfordringer også </a:t>
            </a:r>
            <a:r>
              <a:rPr lang="da-DK" sz="950" dirty="0">
                <a:solidFill>
                  <a:schemeClr val="tx1"/>
                </a:solidFill>
              </a:rPr>
              <a:t>fagligt </a:t>
            </a:r>
            <a:r>
              <a:rPr lang="da-DK" sz="950" dirty="0" smtClean="0">
                <a:solidFill>
                  <a:schemeClr val="tx1"/>
                </a:solidFill>
              </a:rPr>
              <a:t>funderet. Det ses i gruppens vurdering af, om de udfordres for meget fagligt og er studieparate. </a:t>
            </a:r>
            <a:endParaRPr lang="da-DK" sz="950" dirty="0">
              <a:solidFill>
                <a:schemeClr val="tx1"/>
              </a:solidFill>
            </a:endParaRPr>
          </a:p>
        </p:txBody>
      </p:sp>
    </p:spTree>
    <p:extLst>
      <p:ext uri="{BB962C8B-B14F-4D97-AF65-F5344CB8AC3E}">
        <p14:creationId xmlns:p14="http://schemas.microsoft.com/office/powerpoint/2010/main" val="1018598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a:solidFill>
            <a:srgbClr val="E3323D"/>
          </a:solidFill>
        </p:spPr>
        <p:txBody>
          <a:bodyPr/>
          <a:lstStyle/>
          <a:p>
            <a:endParaRPr lang="da-DK" dirty="0"/>
          </a:p>
        </p:txBody>
      </p:sp>
      <p:sp>
        <p:nvSpPr>
          <p:cNvPr id="3" name="Title 2"/>
          <p:cNvSpPr>
            <a:spLocks noGrp="1"/>
          </p:cNvSpPr>
          <p:nvPr>
            <p:ph type="title"/>
          </p:nvPr>
        </p:nvSpPr>
        <p:spPr/>
        <p:txBody>
          <a:bodyPr/>
          <a:lstStyle/>
          <a:p>
            <a:r>
              <a:rPr lang="da-DK" dirty="0" smtClean="0"/>
              <a:t>Studieparathed og </a:t>
            </a:r>
            <a:r>
              <a:rPr lang="da-DK" dirty="0" err="1" smtClean="0"/>
              <a:t>studiekompeten-cer</a:t>
            </a:r>
            <a:endParaRPr lang="da-DK" dirty="0"/>
          </a:p>
        </p:txBody>
      </p:sp>
      <p:sp>
        <p:nvSpPr>
          <p:cNvPr id="5" name="Footer Placeholder 4"/>
          <p:cNvSpPr>
            <a:spLocks noGrp="1"/>
          </p:cNvSpPr>
          <p:nvPr>
            <p:ph type="ftr" sz="quarter" idx="17"/>
          </p:nvPr>
        </p:nvSpPr>
        <p:spPr/>
        <p:txBody>
          <a:bodyPr/>
          <a:lstStyle/>
          <a:p>
            <a:pPr>
              <a:defRPr/>
            </a:pPr>
            <a:endParaRPr lang="en-US" dirty="0"/>
          </a:p>
        </p:txBody>
      </p:sp>
      <p:sp>
        <p:nvSpPr>
          <p:cNvPr id="6" name="Slide Number Placeholder 5"/>
          <p:cNvSpPr>
            <a:spLocks noGrp="1"/>
          </p:cNvSpPr>
          <p:nvPr>
            <p:ph type="sldNum" sz="quarter" idx="18"/>
          </p:nvPr>
        </p:nvSpPr>
        <p:spPr/>
        <p:txBody>
          <a:bodyPr/>
          <a:lstStyle/>
          <a:p>
            <a:pPr>
              <a:defRPr/>
            </a:pPr>
            <a:r>
              <a:rPr lang="en-US" smtClean="0"/>
              <a:t> </a:t>
            </a:r>
            <a:fld id="{BDE1EFA8-517E-F143-8E7A-2A700F90BB96}" type="slidenum">
              <a:rPr lang="en-US" smtClean="0"/>
              <a:pPr>
                <a:defRPr/>
              </a:pPr>
              <a:t>26</a:t>
            </a:fld>
            <a:endParaRPr lang="en-US" dirty="0"/>
          </a:p>
        </p:txBody>
      </p:sp>
      <p:pic>
        <p:nvPicPr>
          <p:cNvPr id="1026" name="Picture 2" descr="C:\Users\CES\Pictures\Kort over grøn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4747"/>
            <a:ext cx="3962400" cy="560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782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Pladsholder til indhold 13"/>
          <p:cNvGraphicFramePr>
            <a:graphicFrameLocks/>
          </p:cNvGraphicFramePr>
          <p:nvPr>
            <p:extLst>
              <p:ext uri="{D42A27DB-BD31-4B8C-83A1-F6EECF244321}">
                <p14:modId xmlns:p14="http://schemas.microsoft.com/office/powerpoint/2010/main" val="2387003123"/>
              </p:ext>
            </p:extLst>
          </p:nvPr>
        </p:nvGraphicFramePr>
        <p:xfrm>
          <a:off x="309567" y="3819604"/>
          <a:ext cx="4343396" cy="1847446"/>
        </p:xfrm>
        <a:graphic>
          <a:graphicData uri="http://schemas.openxmlformats.org/drawingml/2006/chart">
            <c:chart xmlns:c="http://schemas.openxmlformats.org/drawingml/2006/chart" xmlns:r="http://schemas.openxmlformats.org/officeDocument/2006/relationships" r:id="rId3"/>
          </a:graphicData>
        </a:graphic>
      </p:graphicFrame>
      <p:sp>
        <p:nvSpPr>
          <p:cNvPr id="13" name="Pladsholder til indhold 2"/>
          <p:cNvSpPr txBox="1">
            <a:spLocks/>
          </p:cNvSpPr>
          <p:nvPr/>
        </p:nvSpPr>
        <p:spPr bwMode="auto">
          <a:xfrm>
            <a:off x="4797565" y="1181100"/>
            <a:ext cx="4032504" cy="181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4"/>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5"/>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eaLnBrk="0" hangingPunct="0">
              <a:buClrTx/>
              <a:buSzTx/>
              <a:buNone/>
              <a:defRPr/>
            </a:pPr>
            <a:r>
              <a:rPr lang="da-DK" sz="950" dirty="0">
                <a:solidFill>
                  <a:schemeClr val="tx1"/>
                </a:solidFill>
              </a:rPr>
              <a:t>elever en tendens </a:t>
            </a:r>
            <a:r>
              <a:rPr lang="da-DK" sz="950" dirty="0" smtClean="0">
                <a:solidFill>
                  <a:schemeClr val="tx1"/>
                </a:solidFill>
              </a:rPr>
              <a:t>til at </a:t>
            </a:r>
            <a:r>
              <a:rPr lang="da-DK" sz="950" dirty="0">
                <a:solidFill>
                  <a:schemeClr val="tx1"/>
                </a:solidFill>
              </a:rPr>
              <a:t>vurdere egen formåen lavere sidst på </a:t>
            </a:r>
            <a:r>
              <a:rPr lang="da-DK" sz="950" dirty="0" smtClean="0">
                <a:solidFill>
                  <a:schemeClr val="tx1"/>
                </a:solidFill>
              </a:rPr>
              <a:t>uddannelsen sammenlignet </a:t>
            </a:r>
            <a:r>
              <a:rPr lang="da-DK" sz="950" dirty="0">
                <a:solidFill>
                  <a:schemeClr val="tx1"/>
                </a:solidFill>
              </a:rPr>
              <a:t>med, da de påbegyndte </a:t>
            </a:r>
            <a:r>
              <a:rPr lang="da-DK" sz="950" dirty="0" smtClean="0">
                <a:solidFill>
                  <a:schemeClr val="tx1"/>
                </a:solidFill>
              </a:rPr>
              <a:t>den.</a:t>
            </a:r>
          </a:p>
          <a:p>
            <a:pPr marL="0" indent="0" eaLnBrk="0" hangingPunct="0">
              <a:buClrTx/>
              <a:buSzTx/>
              <a:buNone/>
              <a:defRPr/>
            </a:pPr>
            <a:r>
              <a:rPr lang="da-DK" sz="950" dirty="0" smtClean="0">
                <a:solidFill>
                  <a:schemeClr val="tx1"/>
                </a:solidFill>
              </a:rPr>
              <a:t>Hvis der fokuseres på kønsmæssige forskelle i oplevelsen af studieparathed blandt 3.g elever, er </a:t>
            </a:r>
            <a:r>
              <a:rPr lang="da-DK" sz="950" dirty="0">
                <a:solidFill>
                  <a:schemeClr val="tx1"/>
                </a:solidFill>
              </a:rPr>
              <a:t>der en positiv </a:t>
            </a:r>
            <a:r>
              <a:rPr lang="da-DK" sz="950" dirty="0" smtClean="0">
                <a:solidFill>
                  <a:schemeClr val="tx1"/>
                </a:solidFill>
              </a:rPr>
              <a:t>udvikling blandt mænd </a:t>
            </a:r>
            <a:r>
              <a:rPr lang="da-DK" sz="950" dirty="0">
                <a:solidFill>
                  <a:schemeClr val="tx1"/>
                </a:solidFill>
              </a:rPr>
              <a:t>fra 2014 til </a:t>
            </a:r>
            <a:r>
              <a:rPr lang="da-DK" sz="950" dirty="0" smtClean="0">
                <a:solidFill>
                  <a:schemeClr val="tx1"/>
                </a:solidFill>
              </a:rPr>
              <a:t>2015 </a:t>
            </a:r>
            <a:r>
              <a:rPr lang="da-DK" sz="950" dirty="0">
                <a:solidFill>
                  <a:schemeClr val="tx1"/>
                </a:solidFill>
              </a:rPr>
              <a:t>ift. i hvor høj grad de føler sig </a:t>
            </a:r>
            <a:r>
              <a:rPr lang="da-DK" sz="950" dirty="0" smtClean="0">
                <a:solidFill>
                  <a:schemeClr val="tx1"/>
                </a:solidFill>
              </a:rPr>
              <a:t>studieparate. Modsat ligger kvindernes vurdering af egen studieparathed på niveau med 2014. Udviklingerne nedbrudt på køn, skal dog fortolkes med forsigtighed.</a:t>
            </a:r>
            <a:endParaRPr lang="da-DK" sz="950" dirty="0">
              <a:solidFill>
                <a:schemeClr val="tx1"/>
              </a:solidFill>
            </a:endParaRPr>
          </a:p>
          <a:p>
            <a:pPr marL="0" indent="0" eaLnBrk="0" hangingPunct="0">
              <a:buClrTx/>
              <a:buSzTx/>
              <a:buNone/>
              <a:defRPr/>
            </a:pPr>
            <a:endParaRPr lang="da-DK" sz="950" u="sng" dirty="0">
              <a:solidFill>
                <a:schemeClr val="tx1"/>
              </a:solidFill>
            </a:endParaRPr>
          </a:p>
        </p:txBody>
      </p:sp>
      <p:sp>
        <p:nvSpPr>
          <p:cNvPr id="2" name="Pladsholder til tekst 1"/>
          <p:cNvSpPr>
            <a:spLocks noGrp="1"/>
          </p:cNvSpPr>
          <p:nvPr>
            <p:ph type="body" sz="quarter" idx="16"/>
          </p:nvPr>
        </p:nvSpPr>
        <p:spPr/>
        <p:txBody>
          <a:bodyPr/>
          <a:lstStyle/>
          <a:p>
            <a:endParaRPr lang="da-DK"/>
          </a:p>
        </p:txBody>
      </p:sp>
      <p:sp>
        <p:nvSpPr>
          <p:cNvPr id="3" name="Pladsholder til indhold 2"/>
          <p:cNvSpPr>
            <a:spLocks noGrp="1"/>
          </p:cNvSpPr>
          <p:nvPr>
            <p:ph sz="quarter" idx="18"/>
          </p:nvPr>
        </p:nvSpPr>
        <p:spPr>
          <a:xfrm>
            <a:off x="457200" y="1181100"/>
            <a:ext cx="4032504" cy="2057400"/>
          </a:xfrm>
        </p:spPr>
        <p:txBody>
          <a:bodyPr/>
          <a:lstStyle/>
          <a:p>
            <a:pPr marL="0" indent="0">
              <a:buNone/>
            </a:pPr>
            <a:r>
              <a:rPr lang="da-DK" sz="950" dirty="0" smtClean="0">
                <a:solidFill>
                  <a:schemeClr val="tx1"/>
                </a:solidFill>
              </a:rPr>
              <a:t>Evalueringen viser ingen klar effekt</a:t>
            </a:r>
            <a:r>
              <a:rPr lang="da-DK" sz="950" dirty="0" smtClean="0">
                <a:solidFill>
                  <a:schemeClr val="accent1"/>
                </a:solidFill>
              </a:rPr>
              <a:t> </a:t>
            </a:r>
            <a:r>
              <a:rPr lang="da-DK" sz="950" dirty="0" smtClean="0">
                <a:solidFill>
                  <a:schemeClr val="tx1"/>
                </a:solidFill>
              </a:rPr>
              <a:t>i forhold til </a:t>
            </a:r>
            <a:r>
              <a:rPr lang="da-DK" sz="950" b="1" dirty="0" smtClean="0">
                <a:solidFill>
                  <a:schemeClr val="tx1"/>
                </a:solidFill>
              </a:rPr>
              <a:t>reformens</a:t>
            </a:r>
            <a:r>
              <a:rPr lang="da-DK" sz="950" dirty="0" smtClean="0">
                <a:solidFill>
                  <a:schemeClr val="tx1"/>
                </a:solidFill>
              </a:rPr>
              <a:t> </a:t>
            </a:r>
            <a:r>
              <a:rPr lang="da-DK" sz="950" b="1" dirty="0" smtClean="0">
                <a:solidFill>
                  <a:schemeClr val="tx1"/>
                </a:solidFill>
              </a:rPr>
              <a:t>studieforberedende </a:t>
            </a:r>
            <a:r>
              <a:rPr lang="da-DK" sz="950" dirty="0" smtClean="0">
                <a:solidFill>
                  <a:schemeClr val="tx1"/>
                </a:solidFill>
              </a:rPr>
              <a:t>elementer. 45 procent af 3.g’erne, der potentielt set skal fortsætte på videregående uddannelse efter nærværende skoleår, føler sig parate til en videregående uddannelse i 2015. Dette ligger lidt over niveauet for 2014.</a:t>
            </a:r>
          </a:p>
          <a:p>
            <a:pPr marL="0" indent="0">
              <a:buNone/>
            </a:pPr>
            <a:r>
              <a:rPr lang="da-DK" sz="950" dirty="0" smtClean="0">
                <a:solidFill>
                  <a:schemeClr val="tx1"/>
                </a:solidFill>
              </a:rPr>
              <a:t>Hvis udviklingen følges for elever, der i 2014 gik i 1. og 2.g til 2015, hvor de går i 2. og 3.g, er der en lidt lavere andel af elever, der føler sig parate til videregående uddannelse. Denne udvikling er en generel tendens i et uddannelsesforløb. Elever tilegner sig igennem uddannelser viden – hermed bliver de opmærksomme på områder, de ikke har viden om. Derfor har</a:t>
            </a:r>
          </a:p>
        </p:txBody>
      </p:sp>
      <p:sp>
        <p:nvSpPr>
          <p:cNvPr id="5" name="Pladsholder til sidefod 4"/>
          <p:cNvSpPr>
            <a:spLocks noGrp="1"/>
          </p:cNvSpPr>
          <p:nvPr>
            <p:ph type="ftr" sz="quarter" idx="20"/>
          </p:nvPr>
        </p:nvSpPr>
        <p:spPr>
          <a:xfrm>
            <a:off x="228600" y="5461000"/>
            <a:ext cx="4424363" cy="84138"/>
          </a:xfrm>
        </p:spPr>
        <p:txBody>
          <a:bodyPr/>
          <a:lstStyle/>
          <a:p>
            <a:pPr>
              <a:defRPr/>
            </a:pPr>
            <a:endParaRPr lang="en-US" dirty="0"/>
          </a:p>
        </p:txBody>
      </p:sp>
      <p:sp>
        <p:nvSpPr>
          <p:cNvPr id="6" name="Pladsholder til diasnummer 5"/>
          <p:cNvSpPr>
            <a:spLocks noGrp="1"/>
          </p:cNvSpPr>
          <p:nvPr>
            <p:ph type="sldNum" sz="quarter" idx="21"/>
          </p:nvPr>
        </p:nvSpPr>
        <p:spPr/>
        <p:txBody>
          <a:bodyPr/>
          <a:lstStyle/>
          <a:p>
            <a:pPr>
              <a:defRPr/>
            </a:pPr>
            <a:r>
              <a:rPr lang="en-US" smtClean="0"/>
              <a:t> </a:t>
            </a:r>
            <a:fld id="{746D2C1C-1571-A04A-9EBB-BE89F40C540B}" type="slidenum">
              <a:rPr lang="en-US" smtClean="0"/>
              <a:pPr>
                <a:defRPr/>
              </a:pPr>
              <a:t>27</a:t>
            </a:fld>
            <a:endParaRPr lang="en-US" dirty="0"/>
          </a:p>
        </p:txBody>
      </p:sp>
      <p:sp>
        <p:nvSpPr>
          <p:cNvPr id="7" name="Titel 6"/>
          <p:cNvSpPr>
            <a:spLocks noGrp="1"/>
          </p:cNvSpPr>
          <p:nvPr>
            <p:ph type="title"/>
          </p:nvPr>
        </p:nvSpPr>
        <p:spPr/>
        <p:txBody>
          <a:bodyPr/>
          <a:lstStyle/>
          <a:p>
            <a:r>
              <a:rPr lang="da-DK" dirty="0" smtClean="0"/>
              <a:t>Studieparathed </a:t>
            </a:r>
            <a:endParaRPr lang="da-DK" dirty="0"/>
          </a:p>
        </p:txBody>
      </p:sp>
      <p:sp>
        <p:nvSpPr>
          <p:cNvPr id="14" name="Tekstboks 1"/>
          <p:cNvSpPr txBox="1"/>
          <p:nvPr/>
        </p:nvSpPr>
        <p:spPr>
          <a:xfrm>
            <a:off x="513279" y="3819604"/>
            <a:ext cx="3813037" cy="333296"/>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12. I hvilken grad føler du dig parat til en videregående uddannelse? 3.g elever 2015 og 2014</a:t>
            </a:r>
          </a:p>
        </p:txBody>
      </p:sp>
      <p:graphicFrame>
        <p:nvGraphicFramePr>
          <p:cNvPr id="15" name="Tabel 14"/>
          <p:cNvGraphicFramePr>
            <a:graphicFrameLocks noGrp="1"/>
          </p:cNvGraphicFramePr>
          <p:nvPr>
            <p:extLst>
              <p:ext uri="{D42A27DB-BD31-4B8C-83A1-F6EECF244321}">
                <p14:modId xmlns:p14="http://schemas.microsoft.com/office/powerpoint/2010/main" val="3269997744"/>
              </p:ext>
            </p:extLst>
          </p:nvPr>
        </p:nvGraphicFramePr>
        <p:xfrm>
          <a:off x="4795838" y="3687243"/>
          <a:ext cx="4082901" cy="1608657"/>
        </p:xfrm>
        <a:graphic>
          <a:graphicData uri="http://schemas.openxmlformats.org/drawingml/2006/table">
            <a:tbl>
              <a:tblPr firstRow="1" firstCol="1" bandRow="1">
                <a:tableStyleId>{5C22544A-7EE6-4342-B048-85BDC9FD1C3A}</a:tableStyleId>
              </a:tblPr>
              <a:tblGrid>
                <a:gridCol w="2321649">
                  <a:extLst>
                    <a:ext uri="{9D8B030D-6E8A-4147-A177-3AD203B41FA5}">
                      <a16:colId xmlns:a16="http://schemas.microsoft.com/office/drawing/2014/main" xmlns="" val="20000"/>
                    </a:ext>
                  </a:extLst>
                </a:gridCol>
                <a:gridCol w="880626">
                  <a:extLst>
                    <a:ext uri="{9D8B030D-6E8A-4147-A177-3AD203B41FA5}">
                      <a16:colId xmlns:a16="http://schemas.microsoft.com/office/drawing/2014/main" xmlns="" val="20001"/>
                    </a:ext>
                  </a:extLst>
                </a:gridCol>
                <a:gridCol w="880626">
                  <a:extLst>
                    <a:ext uri="{9D8B030D-6E8A-4147-A177-3AD203B41FA5}">
                      <a16:colId xmlns:a16="http://schemas.microsoft.com/office/drawing/2014/main" xmlns="" val="20002"/>
                    </a:ext>
                  </a:extLst>
                </a:gridCol>
              </a:tblGrid>
              <a:tr h="423317">
                <a:tc>
                  <a:txBody>
                    <a:bodyPr/>
                    <a:lstStyle/>
                    <a:p>
                      <a:pPr algn="ctr" fontAlgn="b"/>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Meget høj grad eller høj</a:t>
                      </a:r>
                      <a:r>
                        <a:rPr lang="da-DK" sz="800" b="0" i="0" u="none" strike="noStrike" baseline="0" dirty="0" smtClean="0">
                          <a:effectLst/>
                          <a:latin typeface="+mn-lt"/>
                        </a:rPr>
                        <a:t> grad</a:t>
                      </a:r>
                      <a:endParaRPr lang="da-DK" sz="800" b="0" i="0" u="none" strike="noStrike" dirty="0" smtClean="0">
                        <a:effectLst/>
                        <a:latin typeface="+mn-lt"/>
                      </a:endParaRPr>
                    </a:p>
                    <a:p>
                      <a:pPr algn="ctr" fontAlgn="b"/>
                      <a:r>
                        <a:rPr lang="da-DK" sz="800" b="0" i="0" u="none" strike="noStrike" dirty="0" smtClean="0">
                          <a:effectLst/>
                          <a:latin typeface="+mn-lt"/>
                        </a:rPr>
                        <a:t>2015</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Udvikling </a:t>
                      </a:r>
                      <a:br>
                        <a:rPr lang="da-DK" sz="800" b="0" i="0" u="none" strike="noStrike" dirty="0" smtClean="0">
                          <a:effectLst/>
                          <a:latin typeface="+mn-lt"/>
                        </a:rPr>
                      </a:br>
                      <a:r>
                        <a:rPr lang="da-DK" sz="800" b="0" i="0" u="none" strike="noStrike" dirty="0" smtClean="0">
                          <a:effectLst/>
                          <a:latin typeface="+mn-lt"/>
                        </a:rPr>
                        <a:t>2014</a:t>
                      </a:r>
                      <a:r>
                        <a:rPr lang="da-DK" sz="800" b="0" i="0" u="none" strike="noStrike" baseline="0" dirty="0" smtClean="0">
                          <a:effectLst/>
                          <a:latin typeface="+mn-lt"/>
                        </a:rPr>
                        <a:t> til 2015 i procentpoint</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0"/>
                  </a:ext>
                </a:extLst>
              </a:tr>
              <a:tr h="296335">
                <a:tc>
                  <a:txBody>
                    <a:bodyPr/>
                    <a:lstStyle/>
                    <a:p>
                      <a:pPr algn="l" fontAlgn="b"/>
                      <a:r>
                        <a:rPr lang="da-DK" sz="800" b="0" i="0" u="none" strike="noStrike" dirty="0" smtClean="0">
                          <a:effectLst/>
                          <a:latin typeface="+mn-lt"/>
                        </a:rPr>
                        <a:t>Nuværende 3.g’ere (gik i 2.g</a:t>
                      </a:r>
                      <a:r>
                        <a:rPr lang="da-DK" sz="800" b="0" i="0" u="none" strike="noStrike" baseline="0" dirty="0" smtClean="0">
                          <a:effectLst/>
                          <a:latin typeface="+mn-lt"/>
                        </a:rPr>
                        <a:t> i 2014)</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45%</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2% </a:t>
                      </a:r>
                      <a:r>
                        <a:rPr lang="da-DK" sz="800" b="0" i="0" u="none" strike="noStrike" dirty="0" smtClean="0">
                          <a:effectLst/>
                          <a:latin typeface="+mn-lt"/>
                          <a:cs typeface="Arial" panose="020B0604020202020204" pitchFamily="34" charset="0"/>
                        </a:rPr>
                        <a:t>↓</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1"/>
                  </a:ext>
                </a:extLst>
              </a:tr>
              <a:tr h="296335">
                <a:tc>
                  <a:txBody>
                    <a:bodyPr/>
                    <a:lstStyle/>
                    <a:p>
                      <a:pPr algn="l" fontAlgn="b"/>
                      <a:r>
                        <a:rPr lang="da-DK" sz="800" b="0" i="0" u="none" strike="noStrike" dirty="0" smtClean="0">
                          <a:effectLst/>
                          <a:latin typeface="+mn-lt"/>
                        </a:rPr>
                        <a:t>Nuværende 2.g’ere (gik i 1.g</a:t>
                      </a:r>
                      <a:r>
                        <a:rPr lang="da-DK" sz="800" b="0" i="0" u="none" strike="noStrike" baseline="0" dirty="0" smtClean="0">
                          <a:effectLst/>
                          <a:latin typeface="+mn-lt"/>
                        </a:rPr>
                        <a:t> i 2014)</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42%</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2% </a:t>
                      </a:r>
                      <a:r>
                        <a:rPr lang="da-DK" sz="800" b="0" i="0" u="none" strike="noStrike" dirty="0" smtClean="0">
                          <a:effectLst/>
                          <a:latin typeface="+mn-lt"/>
                          <a:cs typeface="Arial" panose="020B0604020202020204" pitchFamily="34" charset="0"/>
                        </a:rPr>
                        <a:t>↓</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2"/>
                  </a:ext>
                </a:extLst>
              </a:tr>
              <a:tr h="296335">
                <a:tc>
                  <a:txBody>
                    <a:bodyPr/>
                    <a:lstStyle/>
                    <a:p>
                      <a:pPr algn="l" fontAlgn="b"/>
                      <a:r>
                        <a:rPr lang="da-DK" sz="800" b="0" i="0" u="none" strike="noStrike" baseline="0" dirty="0" smtClean="0">
                          <a:effectLst/>
                          <a:latin typeface="+mn-lt"/>
                        </a:rPr>
                        <a:t>3.g elever (mænd)</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47%</a:t>
                      </a:r>
                      <a:endParaRPr lang="da-DK" sz="800" b="0" i="0" u="none" strike="noStrike" dirty="0">
                        <a:effectLst/>
                        <a:latin typeface="+mn-lt"/>
                      </a:endParaRPr>
                    </a:p>
                  </a:txBody>
                  <a:tcPr marL="9525" marR="9525" marT="9525" marB="0" anchor="ctr"/>
                </a:tc>
                <a:tc>
                  <a:txBody>
                    <a:bodyPr/>
                    <a:lstStyle/>
                    <a:p>
                      <a:pPr marL="0" marR="0" indent="0" algn="ctr" defTabSz="810433" rtl="0" eaLnBrk="1" fontAlgn="b" latinLnBrk="0" hangingPunct="1">
                        <a:lnSpc>
                          <a:spcPct val="100000"/>
                        </a:lnSpc>
                        <a:spcBef>
                          <a:spcPts val="0"/>
                        </a:spcBef>
                        <a:spcAft>
                          <a:spcPts val="0"/>
                        </a:spcAft>
                        <a:buClrTx/>
                        <a:buSzTx/>
                        <a:buFontTx/>
                        <a:buNone/>
                        <a:tabLst/>
                        <a:defRPr/>
                      </a:pPr>
                      <a:r>
                        <a:rPr lang="da-DK" sz="800" b="0" i="0" u="none" strike="noStrike" dirty="0" smtClean="0">
                          <a:effectLst/>
                          <a:latin typeface="+mn-lt"/>
                        </a:rPr>
                        <a:t>11% </a:t>
                      </a:r>
                      <a:r>
                        <a:rPr lang="da-DK" sz="800" b="0" i="0" u="none" strike="noStrike" dirty="0" smtClean="0">
                          <a:effectLst/>
                          <a:latin typeface="Arial" panose="020B0604020202020204" pitchFamily="34" charset="0"/>
                          <a:cs typeface="Arial" panose="020B0604020202020204" pitchFamily="34" charset="0"/>
                        </a:rPr>
                        <a:t>↑</a:t>
                      </a:r>
                      <a:endParaRPr lang="da-DK" sz="800" b="0" i="0" u="none" strike="noStrike" dirty="0" smtClean="0">
                        <a:effectLst/>
                        <a:latin typeface="+mn-lt"/>
                      </a:endParaRPr>
                    </a:p>
                  </a:txBody>
                  <a:tcPr marL="9525" marR="9525" marT="9525" marB="0" anchor="ctr"/>
                </a:tc>
                <a:extLst>
                  <a:ext uri="{0D108BD9-81ED-4DB2-BD59-A6C34878D82A}">
                    <a16:rowId xmlns:a16="http://schemas.microsoft.com/office/drawing/2014/main" xmlns="" val="10003"/>
                  </a:ext>
                </a:extLst>
              </a:tr>
              <a:tr h="296335">
                <a:tc>
                  <a:txBody>
                    <a:bodyPr/>
                    <a:lstStyle/>
                    <a:p>
                      <a:pPr algn="l" fontAlgn="b"/>
                      <a:r>
                        <a:rPr lang="da-DK" sz="800" b="0" i="0" u="none" strike="noStrike" dirty="0" smtClean="0">
                          <a:effectLst/>
                          <a:latin typeface="+mn-lt"/>
                        </a:rPr>
                        <a:t>3.g elever (kvinder)</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 45%</a:t>
                      </a:r>
                      <a:endParaRPr lang="da-DK" sz="800" b="0" i="0" u="none" strike="noStrike" dirty="0">
                        <a:effectLst/>
                        <a:latin typeface="+mn-lt"/>
                      </a:endParaRPr>
                    </a:p>
                  </a:txBody>
                  <a:tcPr marL="9525" marR="9525" marT="9525" marB="0" anchor="ctr"/>
                </a:tc>
                <a:tc>
                  <a:txBody>
                    <a:bodyPr/>
                    <a:lstStyle/>
                    <a:p>
                      <a:pPr marL="0" marR="0" indent="0" algn="ctr" defTabSz="810433" rtl="0" eaLnBrk="1" fontAlgn="b" latinLnBrk="0" hangingPunct="1">
                        <a:lnSpc>
                          <a:spcPct val="100000"/>
                        </a:lnSpc>
                        <a:spcBef>
                          <a:spcPts val="0"/>
                        </a:spcBef>
                        <a:spcAft>
                          <a:spcPts val="0"/>
                        </a:spcAft>
                        <a:buClrTx/>
                        <a:buSzTx/>
                        <a:buFontTx/>
                        <a:buNone/>
                        <a:tabLst/>
                        <a:defRPr/>
                      </a:pPr>
                      <a:r>
                        <a:rPr lang="da-DK" sz="800" b="0" i="0" u="none" strike="noStrike" dirty="0" smtClean="0">
                          <a:effectLst/>
                          <a:latin typeface="+mn-lt"/>
                        </a:rPr>
                        <a:t>1%</a:t>
                      </a:r>
                      <a:r>
                        <a:rPr lang="da-DK" sz="800" b="0" i="0" u="none" strike="noStrike" dirty="0" smtClean="0">
                          <a:effectLst/>
                          <a:latin typeface="Arial" panose="020B0604020202020204" pitchFamily="34" charset="0"/>
                          <a:cs typeface="Arial" panose="020B0604020202020204" pitchFamily="34" charset="0"/>
                        </a:rPr>
                        <a:t>↑</a:t>
                      </a:r>
                      <a:endParaRPr lang="da-DK" sz="800" b="0" i="0" u="none" strike="noStrike" dirty="0" smtClean="0">
                        <a:effectLst/>
                        <a:latin typeface="+mn-lt"/>
                      </a:endParaRPr>
                    </a:p>
                  </a:txBody>
                  <a:tcPr marL="9525" marR="9525" marT="9525" marB="0" anchor="ctr"/>
                </a:tc>
                <a:extLst>
                  <a:ext uri="{0D108BD9-81ED-4DB2-BD59-A6C34878D82A}">
                    <a16:rowId xmlns:a16="http://schemas.microsoft.com/office/drawing/2014/main" xmlns="" val="10004"/>
                  </a:ext>
                </a:extLst>
              </a:tr>
            </a:tbl>
          </a:graphicData>
        </a:graphic>
      </p:graphicFrame>
      <p:sp>
        <p:nvSpPr>
          <p:cNvPr id="20" name="Tekstboks 1"/>
          <p:cNvSpPr txBox="1"/>
          <p:nvPr/>
        </p:nvSpPr>
        <p:spPr>
          <a:xfrm>
            <a:off x="4800600" y="3369186"/>
            <a:ext cx="3813037" cy="333296"/>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Tabel 4. I hvilken grad føler du dig parat til en videregående uddannelse?</a:t>
            </a:r>
          </a:p>
        </p:txBody>
      </p:sp>
    </p:spTree>
    <p:extLst>
      <p:ext uri="{BB962C8B-B14F-4D97-AF65-F5344CB8AC3E}">
        <p14:creationId xmlns:p14="http://schemas.microsoft.com/office/powerpoint/2010/main" val="2722613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Pladsholder til indhold 13"/>
          <p:cNvGraphicFramePr>
            <a:graphicFrameLocks/>
          </p:cNvGraphicFramePr>
          <p:nvPr>
            <p:extLst>
              <p:ext uri="{D42A27DB-BD31-4B8C-83A1-F6EECF244321}">
                <p14:modId xmlns:p14="http://schemas.microsoft.com/office/powerpoint/2010/main" val="2428291472"/>
              </p:ext>
            </p:extLst>
          </p:nvPr>
        </p:nvGraphicFramePr>
        <p:xfrm>
          <a:off x="4190723" y="3832652"/>
          <a:ext cx="4411703" cy="1847446"/>
        </p:xfrm>
        <a:graphic>
          <a:graphicData uri="http://schemas.openxmlformats.org/drawingml/2006/chart">
            <c:chart xmlns:c="http://schemas.openxmlformats.org/drawingml/2006/chart" xmlns:r="http://schemas.openxmlformats.org/officeDocument/2006/relationships" r:id="rId3"/>
          </a:graphicData>
        </a:graphic>
      </p:graphicFrame>
      <p:sp>
        <p:nvSpPr>
          <p:cNvPr id="2" name="Pladsholder til tekst 1"/>
          <p:cNvSpPr>
            <a:spLocks noGrp="1"/>
          </p:cNvSpPr>
          <p:nvPr>
            <p:ph type="body" sz="quarter" idx="16"/>
          </p:nvPr>
        </p:nvSpPr>
        <p:spPr/>
        <p:txBody>
          <a:bodyPr/>
          <a:lstStyle/>
          <a:p>
            <a:endParaRPr lang="da-DK"/>
          </a:p>
        </p:txBody>
      </p:sp>
      <p:sp>
        <p:nvSpPr>
          <p:cNvPr id="3" name="Pladsholder til indhold 2"/>
          <p:cNvSpPr>
            <a:spLocks noGrp="1"/>
          </p:cNvSpPr>
          <p:nvPr>
            <p:ph sz="quarter" idx="18"/>
          </p:nvPr>
        </p:nvSpPr>
        <p:spPr>
          <a:xfrm>
            <a:off x="457200" y="1181100"/>
            <a:ext cx="4032504" cy="2057400"/>
          </a:xfrm>
        </p:spPr>
        <p:txBody>
          <a:bodyPr/>
          <a:lstStyle/>
          <a:p>
            <a:pPr marL="0" indent="0">
              <a:buNone/>
            </a:pPr>
            <a:r>
              <a:rPr lang="da-DK" sz="950" dirty="0" smtClean="0">
                <a:solidFill>
                  <a:schemeClr val="tx1"/>
                </a:solidFill>
              </a:rPr>
              <a:t>Der er sket en stigning i andelen af elever, der har planer om at tage en lang videregående uddannelse efter gymnasiet i forhold til 2014. Samtidig er andelene af elever, der har planer om en mellemlang videregående uddannelse faldet, og andelen </a:t>
            </a:r>
            <a:r>
              <a:rPr lang="da-DK" sz="950" dirty="0">
                <a:solidFill>
                  <a:schemeClr val="tx1"/>
                </a:solidFill>
              </a:rPr>
              <a:t>af elever, der </a:t>
            </a:r>
            <a:r>
              <a:rPr lang="da-DK" sz="950" dirty="0" smtClean="0">
                <a:solidFill>
                  <a:schemeClr val="tx1"/>
                </a:solidFill>
              </a:rPr>
              <a:t>har planer om en </a:t>
            </a:r>
            <a:r>
              <a:rPr lang="da-DK" sz="950" dirty="0">
                <a:solidFill>
                  <a:schemeClr val="tx1"/>
                </a:solidFill>
              </a:rPr>
              <a:t>kort videregående </a:t>
            </a:r>
            <a:r>
              <a:rPr lang="da-DK" sz="950" dirty="0" smtClean="0">
                <a:solidFill>
                  <a:schemeClr val="tx1"/>
                </a:solidFill>
              </a:rPr>
              <a:t>uddannelse er på niveau med 2014.</a:t>
            </a:r>
          </a:p>
          <a:p>
            <a:pPr marL="0" indent="0">
              <a:buNone/>
            </a:pPr>
            <a:r>
              <a:rPr lang="da-DK" sz="950" dirty="0" smtClean="0">
                <a:solidFill>
                  <a:schemeClr val="tx1"/>
                </a:solidFill>
              </a:rPr>
              <a:t>I 2015 svarer 62 </a:t>
            </a:r>
            <a:r>
              <a:rPr lang="da-DK" sz="950" dirty="0">
                <a:solidFill>
                  <a:schemeClr val="tx1"/>
                </a:solidFill>
              </a:rPr>
              <a:t>procent af eleverne, der planlægger at tage en </a:t>
            </a:r>
            <a:r>
              <a:rPr lang="da-DK" sz="950" dirty="0" smtClean="0">
                <a:solidFill>
                  <a:schemeClr val="tx1"/>
                </a:solidFill>
              </a:rPr>
              <a:t>uddannelse, </a:t>
            </a:r>
            <a:r>
              <a:rPr lang="da-DK" sz="950" dirty="0">
                <a:solidFill>
                  <a:schemeClr val="tx1"/>
                </a:solidFill>
              </a:rPr>
              <a:t>at deres nuværende studieretning giver adgang til det studie, som der gerne vil ind på efter </a:t>
            </a:r>
            <a:r>
              <a:rPr lang="da-DK" sz="950" dirty="0" smtClean="0">
                <a:solidFill>
                  <a:schemeClr val="tx1"/>
                </a:solidFill>
              </a:rPr>
              <a:t>gymnasiet, mens 33 procent svarer, at de ikke ved det. Det er lignende tendenser, der viser sig, hvis der udelukkende ses på 3.g’er. Svarene </a:t>
            </a:r>
            <a:r>
              <a:rPr lang="da-DK" sz="950" dirty="0">
                <a:solidFill>
                  <a:schemeClr val="tx1"/>
                </a:solidFill>
              </a:rPr>
              <a:t>er </a:t>
            </a:r>
            <a:r>
              <a:rPr lang="da-DK" sz="950" dirty="0" smtClean="0">
                <a:solidFill>
                  <a:schemeClr val="tx1"/>
                </a:solidFill>
              </a:rPr>
              <a:t>på niveau </a:t>
            </a:r>
            <a:r>
              <a:rPr lang="da-DK" sz="950" dirty="0">
                <a:solidFill>
                  <a:schemeClr val="tx1"/>
                </a:solidFill>
              </a:rPr>
              <a:t>med 2014. Enkelte af de interviewede elever fortæller, at </a:t>
            </a:r>
            <a:endParaRPr lang="da-DK" sz="950" dirty="0" smtClean="0">
              <a:solidFill>
                <a:schemeClr val="tx1"/>
              </a:solidFill>
            </a:endParaRPr>
          </a:p>
        </p:txBody>
      </p:sp>
      <p:sp>
        <p:nvSpPr>
          <p:cNvPr id="5" name="Pladsholder til sidefod 4"/>
          <p:cNvSpPr>
            <a:spLocks noGrp="1"/>
          </p:cNvSpPr>
          <p:nvPr>
            <p:ph type="ftr" sz="quarter" idx="20"/>
          </p:nvPr>
        </p:nvSpPr>
        <p:spPr>
          <a:xfrm>
            <a:off x="228600" y="5461000"/>
            <a:ext cx="4424363" cy="84138"/>
          </a:xfrm>
        </p:spPr>
        <p:txBody>
          <a:bodyPr/>
          <a:lstStyle/>
          <a:p>
            <a:pPr>
              <a:defRPr/>
            </a:pPr>
            <a:endParaRPr lang="en-US" dirty="0"/>
          </a:p>
        </p:txBody>
      </p:sp>
      <p:sp>
        <p:nvSpPr>
          <p:cNvPr id="6" name="Pladsholder til diasnummer 5"/>
          <p:cNvSpPr>
            <a:spLocks noGrp="1"/>
          </p:cNvSpPr>
          <p:nvPr>
            <p:ph type="sldNum" sz="quarter" idx="21"/>
          </p:nvPr>
        </p:nvSpPr>
        <p:spPr/>
        <p:txBody>
          <a:bodyPr/>
          <a:lstStyle/>
          <a:p>
            <a:pPr>
              <a:defRPr/>
            </a:pPr>
            <a:r>
              <a:rPr lang="en-US" smtClean="0"/>
              <a:t> </a:t>
            </a:r>
            <a:fld id="{746D2C1C-1571-A04A-9EBB-BE89F40C540B}" type="slidenum">
              <a:rPr lang="en-US" smtClean="0"/>
              <a:pPr>
                <a:defRPr/>
              </a:pPr>
              <a:t>28</a:t>
            </a:fld>
            <a:endParaRPr lang="en-US" dirty="0"/>
          </a:p>
        </p:txBody>
      </p:sp>
      <p:sp>
        <p:nvSpPr>
          <p:cNvPr id="7" name="Titel 6"/>
          <p:cNvSpPr>
            <a:spLocks noGrp="1"/>
          </p:cNvSpPr>
          <p:nvPr>
            <p:ph type="title"/>
          </p:nvPr>
        </p:nvSpPr>
        <p:spPr/>
        <p:txBody>
          <a:bodyPr/>
          <a:lstStyle/>
          <a:p>
            <a:r>
              <a:rPr lang="da-DK" dirty="0" smtClean="0"/>
              <a:t>Studieparathed (2) </a:t>
            </a:r>
            <a:endParaRPr lang="da-DK" dirty="0"/>
          </a:p>
        </p:txBody>
      </p:sp>
      <p:sp>
        <p:nvSpPr>
          <p:cNvPr id="17" name="Tekstboks 1"/>
          <p:cNvSpPr txBox="1"/>
          <p:nvPr/>
        </p:nvSpPr>
        <p:spPr>
          <a:xfrm>
            <a:off x="454163" y="3859834"/>
            <a:ext cx="3813037" cy="333296"/>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13. Hvilke planer har du for videregående uddannelse? Elever 2015 og 2014</a:t>
            </a:r>
          </a:p>
        </p:txBody>
      </p:sp>
      <p:graphicFrame>
        <p:nvGraphicFramePr>
          <p:cNvPr id="18" name="Pladsholder til indhold 13"/>
          <p:cNvGraphicFramePr>
            <a:graphicFrameLocks noGrp="1"/>
          </p:cNvGraphicFramePr>
          <p:nvPr>
            <p:ph sz="quarter" idx="19"/>
            <p:extLst>
              <p:ext uri="{D42A27DB-BD31-4B8C-83A1-F6EECF244321}">
                <p14:modId xmlns:p14="http://schemas.microsoft.com/office/powerpoint/2010/main" val="1759867402"/>
              </p:ext>
            </p:extLst>
          </p:nvPr>
        </p:nvGraphicFramePr>
        <p:xfrm>
          <a:off x="446820" y="4049799"/>
          <a:ext cx="3827721" cy="1627101"/>
        </p:xfrm>
        <a:graphic>
          <a:graphicData uri="http://schemas.openxmlformats.org/drawingml/2006/chart">
            <c:chart xmlns:c="http://schemas.openxmlformats.org/drawingml/2006/chart" xmlns:r="http://schemas.openxmlformats.org/officeDocument/2006/relationships" r:id="rId4"/>
          </a:graphicData>
        </a:graphic>
      </p:graphicFrame>
      <p:sp>
        <p:nvSpPr>
          <p:cNvPr id="13" name="Pladsholder til indhold 2"/>
          <p:cNvSpPr txBox="1">
            <a:spLocks/>
          </p:cNvSpPr>
          <p:nvPr/>
        </p:nvSpPr>
        <p:spPr bwMode="auto">
          <a:xfrm>
            <a:off x="4806696" y="1181100"/>
            <a:ext cx="4032504" cy="181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809625" rtl="0" eaLnBrk="1" fontAlgn="base" hangingPunct="1">
              <a:lnSpc>
                <a:spcPct val="150000"/>
              </a:lnSpc>
              <a:spcBef>
                <a:spcPts val="200"/>
              </a:spcBef>
              <a:spcAft>
                <a:spcPts val="200"/>
              </a:spcAft>
              <a:buClr>
                <a:schemeClr val="accent1"/>
              </a:buClr>
              <a:buSzPct val="100000"/>
              <a:buBlip>
                <a:blip r:embed="rId5"/>
              </a:buBlip>
              <a:defRPr lang="en-US" sz="1800" kern="1200" baseline="0">
                <a:solidFill>
                  <a:srgbClr val="0D0D0D"/>
                </a:solidFill>
                <a:latin typeface="+mn-lt"/>
                <a:ea typeface="ＭＳ Ｐゴシック" charset="0"/>
                <a:cs typeface="Myriad Pro Light"/>
              </a:defRPr>
            </a:lvl1pPr>
            <a:lvl2pPr marL="685800" indent="-342900" algn="l" defTabSz="809625" rtl="0" eaLnBrk="1" fontAlgn="base" hangingPunct="1">
              <a:lnSpc>
                <a:spcPct val="150000"/>
              </a:lnSpc>
              <a:spcBef>
                <a:spcPts val="200"/>
              </a:spcBef>
              <a:spcAft>
                <a:spcPts val="200"/>
              </a:spcAft>
              <a:buSzPct val="100000"/>
              <a:buBlip>
                <a:blip r:embed="rId6"/>
              </a:buBlip>
              <a:defRPr lang="en-US" sz="1600" kern="1200">
                <a:solidFill>
                  <a:schemeClr val="tx1">
                    <a:lumMod val="50000"/>
                    <a:lumOff val="50000"/>
                  </a:schemeClr>
                </a:solidFill>
                <a:latin typeface="+mn-lt"/>
                <a:ea typeface="ＭＳ Ｐゴシック" charset="0"/>
                <a:cs typeface="Myriad Pro Light"/>
              </a:defRPr>
            </a:lvl2pPr>
            <a:lvl3pPr marL="612775" indent="-207963" algn="l" defTabSz="809625" rtl="0" eaLnBrk="1" fontAlgn="base" hangingPunct="1">
              <a:lnSpc>
                <a:spcPct val="120000"/>
              </a:lnSpc>
              <a:spcBef>
                <a:spcPts val="200"/>
              </a:spcBef>
              <a:spcAft>
                <a:spcPts val="200"/>
              </a:spcAft>
              <a:buClr>
                <a:schemeClr val="accent1"/>
              </a:buClr>
              <a:buFont typeface="Arial" charset="0"/>
              <a:buChar char="•"/>
              <a:defRPr lang="en-US" sz="1100" kern="1200">
                <a:solidFill>
                  <a:srgbClr val="0D0D0D"/>
                </a:solidFill>
                <a:latin typeface="+mn-lt"/>
                <a:ea typeface="ＭＳ Ｐゴシック" charset="0"/>
                <a:cs typeface="Myriad Pro Light"/>
              </a:defRPr>
            </a:lvl3pPr>
            <a:lvl4pPr marL="809625" indent="-196850" algn="l" defTabSz="809625" rtl="0" eaLnBrk="1" fontAlgn="base" hangingPunct="1">
              <a:lnSpc>
                <a:spcPct val="120000"/>
              </a:lnSpc>
              <a:spcBef>
                <a:spcPts val="200"/>
              </a:spcBef>
              <a:spcAft>
                <a:spcPts val="200"/>
              </a:spcAft>
              <a:buClr>
                <a:schemeClr val="accent1"/>
              </a:buClr>
              <a:buFont typeface="Arial" charset="0"/>
              <a:buChar char="•"/>
              <a:defRPr lang="en-US" sz="1000" kern="1200">
                <a:solidFill>
                  <a:srgbClr val="0D0D0D"/>
                </a:solidFill>
                <a:latin typeface="+mn-lt"/>
                <a:ea typeface="ＭＳ Ｐゴシック" charset="0"/>
                <a:cs typeface="Myriad Pro Light"/>
              </a:defRPr>
            </a:lvl4pPr>
            <a:lvl5pPr marL="1017588" indent="-207963" algn="l" defTabSz="809625" rtl="0" eaLnBrk="1" fontAlgn="base" hangingPunct="1">
              <a:lnSpc>
                <a:spcPct val="120000"/>
              </a:lnSpc>
              <a:spcBef>
                <a:spcPts val="200"/>
              </a:spcBef>
              <a:spcAft>
                <a:spcPts val="200"/>
              </a:spcAft>
              <a:buClr>
                <a:schemeClr val="tx2"/>
              </a:buClr>
              <a:buSzPct val="90000"/>
              <a:buFont typeface="Arial" charset="0"/>
              <a:buChar char="•"/>
              <a:tabLst>
                <a:tab pos="1017588" algn="l"/>
              </a:tabLst>
              <a:defRPr lang="en-US" sz="1000" kern="1200">
                <a:solidFill>
                  <a:srgbClr val="0D0D0D"/>
                </a:solidFill>
                <a:latin typeface="+mn-lt"/>
                <a:ea typeface="ＭＳ Ｐゴシック" charset="0"/>
                <a:cs typeface="Myriad Pro Light"/>
              </a:defRPr>
            </a:lvl5pPr>
            <a:lvl6pPr marL="2228690"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eaLnBrk="0" hangingPunct="0">
              <a:buClrTx/>
              <a:buSzTx/>
              <a:buNone/>
              <a:defRPr/>
            </a:pPr>
            <a:r>
              <a:rPr lang="da-DK" sz="950" dirty="0" smtClean="0">
                <a:solidFill>
                  <a:schemeClr val="tx1"/>
                </a:solidFill>
              </a:rPr>
              <a:t>de </a:t>
            </a:r>
            <a:r>
              <a:rPr lang="da-DK" sz="950" dirty="0">
                <a:solidFill>
                  <a:schemeClr val="tx1"/>
                </a:solidFill>
              </a:rPr>
              <a:t>er nødt til at </a:t>
            </a:r>
            <a:r>
              <a:rPr lang="da-DK" sz="950" dirty="0" smtClean="0">
                <a:solidFill>
                  <a:schemeClr val="tx1"/>
                </a:solidFill>
              </a:rPr>
              <a:t>supplere fag op </a:t>
            </a:r>
            <a:r>
              <a:rPr lang="da-DK" sz="950" dirty="0">
                <a:solidFill>
                  <a:schemeClr val="tx1"/>
                </a:solidFill>
              </a:rPr>
              <a:t>efter GUX, fordi </a:t>
            </a:r>
            <a:r>
              <a:rPr lang="da-DK" sz="950" dirty="0" smtClean="0">
                <a:solidFill>
                  <a:schemeClr val="tx1"/>
                </a:solidFill>
              </a:rPr>
              <a:t>de fx </a:t>
            </a:r>
            <a:r>
              <a:rPr lang="da-DK" sz="950" dirty="0">
                <a:solidFill>
                  <a:schemeClr val="tx1"/>
                </a:solidFill>
              </a:rPr>
              <a:t>ikke kan få </a:t>
            </a:r>
            <a:r>
              <a:rPr lang="da-DK" sz="950" dirty="0" smtClean="0">
                <a:solidFill>
                  <a:schemeClr val="tx1"/>
                </a:solidFill>
              </a:rPr>
              <a:t>matematik A på deres studieretning. En enkelt elev pointerer, at han havde tilmeldt sig matematik A, men at der ikke var nok elever til at oprette holdet. Dette har nogle skoler adresseret, så der er minimumsniveauer på studieretninger bl.a. ift. engelsk og matematik. Dermed kan eleverne honorere de krav, der stilles på videregående uddannelser.</a:t>
            </a:r>
            <a:endParaRPr lang="da-DK" sz="950" dirty="0">
              <a:solidFill>
                <a:schemeClr val="tx1"/>
              </a:solidFill>
            </a:endParaRPr>
          </a:p>
          <a:p>
            <a:pPr marL="0" indent="0" eaLnBrk="0" hangingPunct="0">
              <a:buClrTx/>
              <a:buSzTx/>
              <a:buNone/>
              <a:defRPr/>
            </a:pPr>
            <a:r>
              <a:rPr lang="da-DK" sz="950" dirty="0" smtClean="0">
                <a:solidFill>
                  <a:schemeClr val="tx1"/>
                </a:solidFill>
              </a:rPr>
              <a:t>26 </a:t>
            </a:r>
            <a:r>
              <a:rPr lang="da-DK" sz="950" dirty="0">
                <a:solidFill>
                  <a:schemeClr val="tx1"/>
                </a:solidFill>
              </a:rPr>
              <a:t>% af lærerne i 2015 er meget enige eller enige i, at eleverne opnår et højt fagligt niveau på den nuværende GUX-uddannelse, hvilket er </a:t>
            </a:r>
            <a:r>
              <a:rPr lang="da-DK" sz="950" dirty="0" smtClean="0">
                <a:solidFill>
                  <a:schemeClr val="tx1"/>
                </a:solidFill>
              </a:rPr>
              <a:t>på niveau med 2014. 45 procent af lærerne angiver</a:t>
            </a:r>
            <a:r>
              <a:rPr lang="da-DK" sz="950" dirty="0">
                <a:solidFill>
                  <a:schemeClr val="tx1"/>
                </a:solidFill>
              </a:rPr>
              <a:t>, at </a:t>
            </a:r>
            <a:r>
              <a:rPr lang="da-DK" sz="950" dirty="0" smtClean="0">
                <a:solidFill>
                  <a:schemeClr val="tx1"/>
                </a:solidFill>
              </a:rPr>
              <a:t>eleverne </a:t>
            </a:r>
            <a:r>
              <a:rPr lang="da-DK" sz="950" dirty="0">
                <a:solidFill>
                  <a:schemeClr val="tx1"/>
                </a:solidFill>
              </a:rPr>
              <a:t>får gode forudsætninger for at vælge, hvilken uddannelse de skal fortsætte </a:t>
            </a:r>
            <a:r>
              <a:rPr lang="da-DK" sz="950" dirty="0" smtClean="0">
                <a:solidFill>
                  <a:schemeClr val="tx1"/>
                </a:solidFill>
              </a:rPr>
              <a:t>på. Der er på niveau med 2014.</a:t>
            </a:r>
            <a:endParaRPr lang="da-DK" sz="950" dirty="0">
              <a:solidFill>
                <a:schemeClr val="tx1"/>
              </a:solidFill>
            </a:endParaRPr>
          </a:p>
        </p:txBody>
      </p:sp>
      <p:sp>
        <p:nvSpPr>
          <p:cNvPr id="14" name="Tekstboks 1"/>
          <p:cNvSpPr txBox="1"/>
          <p:nvPr/>
        </p:nvSpPr>
        <p:spPr>
          <a:xfrm>
            <a:off x="4790222" y="3850084"/>
            <a:ext cx="3813037" cy="333296"/>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14. Hvor enig eller uenig er du i, at eleverne opnår et højt fagligt niveau? Lærere 2015 og 2014</a:t>
            </a:r>
          </a:p>
        </p:txBody>
      </p:sp>
    </p:spTree>
    <p:extLst>
      <p:ext uri="{BB962C8B-B14F-4D97-AF65-F5344CB8AC3E}">
        <p14:creationId xmlns:p14="http://schemas.microsoft.com/office/powerpoint/2010/main" val="2141007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p:txBody>
          <a:bodyPr/>
          <a:lstStyle/>
          <a:p>
            <a:endParaRPr lang="da-DK"/>
          </a:p>
        </p:txBody>
      </p:sp>
      <p:sp>
        <p:nvSpPr>
          <p:cNvPr id="5" name="Pladsholder til sidefod 4"/>
          <p:cNvSpPr>
            <a:spLocks noGrp="1"/>
          </p:cNvSpPr>
          <p:nvPr>
            <p:ph type="ftr" sz="quarter" idx="20"/>
          </p:nvPr>
        </p:nvSpPr>
        <p:spPr>
          <a:xfrm>
            <a:off x="228600" y="5461000"/>
            <a:ext cx="4424363" cy="84138"/>
          </a:xfrm>
        </p:spPr>
        <p:txBody>
          <a:bodyPr/>
          <a:lstStyle/>
          <a:p>
            <a:pPr>
              <a:defRPr/>
            </a:pPr>
            <a:endParaRPr lang="en-US" dirty="0"/>
          </a:p>
        </p:txBody>
      </p:sp>
      <p:sp>
        <p:nvSpPr>
          <p:cNvPr id="6" name="Pladsholder til diasnummer 5"/>
          <p:cNvSpPr>
            <a:spLocks noGrp="1"/>
          </p:cNvSpPr>
          <p:nvPr>
            <p:ph type="sldNum" sz="quarter" idx="21"/>
          </p:nvPr>
        </p:nvSpPr>
        <p:spPr/>
        <p:txBody>
          <a:bodyPr/>
          <a:lstStyle/>
          <a:p>
            <a:pPr>
              <a:defRPr/>
            </a:pPr>
            <a:r>
              <a:rPr lang="en-US" smtClean="0"/>
              <a:t> </a:t>
            </a:r>
            <a:fld id="{746D2C1C-1571-A04A-9EBB-BE89F40C540B}" type="slidenum">
              <a:rPr lang="en-US" smtClean="0"/>
              <a:pPr>
                <a:defRPr/>
              </a:pPr>
              <a:t>29</a:t>
            </a:fld>
            <a:endParaRPr lang="en-US" dirty="0"/>
          </a:p>
        </p:txBody>
      </p:sp>
      <p:sp>
        <p:nvSpPr>
          <p:cNvPr id="7" name="Titel 6"/>
          <p:cNvSpPr>
            <a:spLocks noGrp="1"/>
          </p:cNvSpPr>
          <p:nvPr>
            <p:ph type="title"/>
          </p:nvPr>
        </p:nvSpPr>
        <p:spPr/>
        <p:txBody>
          <a:bodyPr/>
          <a:lstStyle/>
          <a:p>
            <a:r>
              <a:rPr lang="da-DK" dirty="0" smtClean="0"/>
              <a:t>Studiekompetencer</a:t>
            </a:r>
            <a:endParaRPr lang="da-DK" dirty="0"/>
          </a:p>
        </p:txBody>
      </p:sp>
      <p:sp>
        <p:nvSpPr>
          <p:cNvPr id="12" name="Pladsholder til indhold 2"/>
          <p:cNvSpPr>
            <a:spLocks noGrp="1"/>
          </p:cNvSpPr>
          <p:nvPr>
            <p:ph sz="quarter" idx="18"/>
          </p:nvPr>
        </p:nvSpPr>
        <p:spPr>
          <a:xfrm>
            <a:off x="470571" y="1181100"/>
            <a:ext cx="4032504" cy="2057400"/>
          </a:xfrm>
        </p:spPr>
        <p:txBody>
          <a:bodyPr/>
          <a:lstStyle/>
          <a:p>
            <a:pPr marL="0" indent="0">
              <a:buNone/>
            </a:pPr>
            <a:r>
              <a:rPr lang="da-DK" sz="950" dirty="0" smtClean="0">
                <a:solidFill>
                  <a:schemeClr val="tx1"/>
                </a:solidFill>
              </a:rPr>
              <a:t>Evalueringen peger ikke på en entydig målbar effekt af gymnasiereformen i forhold til 3.g’ernes </a:t>
            </a:r>
            <a:r>
              <a:rPr lang="da-DK" sz="950" b="1" dirty="0" smtClean="0">
                <a:solidFill>
                  <a:schemeClr val="tx1"/>
                </a:solidFill>
              </a:rPr>
              <a:t>studiekompetencer</a:t>
            </a:r>
            <a:r>
              <a:rPr lang="da-DK" sz="950" dirty="0" smtClean="0">
                <a:solidFill>
                  <a:schemeClr val="tx1"/>
                </a:solidFill>
              </a:rPr>
              <a:t>. Der ses dog en gennemgående positiv tendens til, at flere elever i 2015 vurderer, at de selvstændigt kan søge efter information, fremlægge og præsentere fagligt stof, strukturere og overskue et stort stof og diskutere og tage kritisk stilling til forskellige emner til sammenligning med 2014. I næste års evaluering vil det blive tydeligt, om den positive udvikling fortsætter.</a:t>
            </a:r>
            <a:endParaRPr lang="da-DK" sz="950" dirty="0">
              <a:solidFill>
                <a:schemeClr val="tx1"/>
              </a:solidFill>
            </a:endParaRPr>
          </a:p>
        </p:txBody>
      </p:sp>
      <p:graphicFrame>
        <p:nvGraphicFramePr>
          <p:cNvPr id="15" name="Tabel 14"/>
          <p:cNvGraphicFramePr>
            <a:graphicFrameLocks noGrp="1"/>
          </p:cNvGraphicFramePr>
          <p:nvPr>
            <p:extLst>
              <p:ext uri="{D42A27DB-BD31-4B8C-83A1-F6EECF244321}">
                <p14:modId xmlns:p14="http://schemas.microsoft.com/office/powerpoint/2010/main" val="2240897966"/>
              </p:ext>
            </p:extLst>
          </p:nvPr>
        </p:nvGraphicFramePr>
        <p:xfrm>
          <a:off x="457200" y="3286207"/>
          <a:ext cx="4045874" cy="2134140"/>
        </p:xfrm>
        <a:graphic>
          <a:graphicData uri="http://schemas.openxmlformats.org/drawingml/2006/table">
            <a:tbl>
              <a:tblPr firstRow="1" firstCol="1" bandRow="1">
                <a:tableStyleId>{5C22544A-7EE6-4342-B048-85BDC9FD1C3A}</a:tableStyleId>
              </a:tblPr>
              <a:tblGrid>
                <a:gridCol w="2300594">
                  <a:extLst>
                    <a:ext uri="{9D8B030D-6E8A-4147-A177-3AD203B41FA5}">
                      <a16:colId xmlns:a16="http://schemas.microsoft.com/office/drawing/2014/main" xmlns="" val="20000"/>
                    </a:ext>
                  </a:extLst>
                </a:gridCol>
                <a:gridCol w="872640">
                  <a:extLst>
                    <a:ext uri="{9D8B030D-6E8A-4147-A177-3AD203B41FA5}">
                      <a16:colId xmlns:a16="http://schemas.microsoft.com/office/drawing/2014/main" xmlns="" val="20001"/>
                    </a:ext>
                  </a:extLst>
                </a:gridCol>
                <a:gridCol w="872640">
                  <a:extLst>
                    <a:ext uri="{9D8B030D-6E8A-4147-A177-3AD203B41FA5}">
                      <a16:colId xmlns:a16="http://schemas.microsoft.com/office/drawing/2014/main" xmlns="" val="20002"/>
                    </a:ext>
                  </a:extLst>
                </a:gridCol>
              </a:tblGrid>
              <a:tr h="512022">
                <a:tc>
                  <a:txBody>
                    <a:bodyPr/>
                    <a:lstStyle/>
                    <a:p>
                      <a:pPr algn="ctr" fontAlgn="b"/>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a:effectLst/>
                          <a:latin typeface="+mn-lt"/>
                        </a:rPr>
                        <a:t>I meget høj grad eller i høj </a:t>
                      </a:r>
                      <a:r>
                        <a:rPr lang="da-DK" sz="800" b="0" i="0" u="none" strike="noStrike" dirty="0" smtClean="0">
                          <a:effectLst/>
                          <a:latin typeface="+mn-lt"/>
                        </a:rPr>
                        <a:t>grad</a:t>
                      </a:r>
                      <a:r>
                        <a:rPr lang="da-DK" sz="800" b="0" i="0" u="none" strike="noStrike" baseline="0" dirty="0" smtClean="0">
                          <a:effectLst/>
                          <a:latin typeface="+mn-lt"/>
                        </a:rPr>
                        <a:t> </a:t>
                      </a:r>
                      <a:r>
                        <a:rPr lang="da-DK" sz="800" b="0" i="0" u="none" strike="noStrike" dirty="0" smtClean="0">
                          <a:effectLst/>
                          <a:latin typeface="+mn-lt"/>
                        </a:rPr>
                        <a:t>2015</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Udvikling </a:t>
                      </a:r>
                      <a:br>
                        <a:rPr lang="da-DK" sz="800" b="0" i="0" u="none" strike="noStrike" dirty="0" smtClean="0">
                          <a:effectLst/>
                          <a:latin typeface="+mn-lt"/>
                        </a:rPr>
                      </a:br>
                      <a:r>
                        <a:rPr lang="da-DK" sz="800" b="0" i="0" u="none" strike="noStrike" dirty="0" smtClean="0">
                          <a:effectLst/>
                          <a:latin typeface="+mn-lt"/>
                        </a:rPr>
                        <a:t>2014</a:t>
                      </a:r>
                      <a:r>
                        <a:rPr lang="da-DK" sz="800" b="0" i="0" u="none" strike="noStrike" baseline="0" dirty="0" smtClean="0">
                          <a:effectLst/>
                          <a:latin typeface="+mn-lt"/>
                        </a:rPr>
                        <a:t> til 2015 i procentpoint</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0"/>
                  </a:ext>
                </a:extLst>
              </a:tr>
              <a:tr h="270353">
                <a:tc>
                  <a:txBody>
                    <a:bodyPr/>
                    <a:lstStyle/>
                    <a:p>
                      <a:pPr algn="l" fontAlgn="b"/>
                      <a:r>
                        <a:rPr lang="da-DK" sz="800" b="0" i="0" u="none" strike="noStrike" dirty="0">
                          <a:effectLst/>
                          <a:latin typeface="+mn-lt"/>
                        </a:rPr>
                        <a:t>Bruge forskellige arbejdsformer</a:t>
                      </a:r>
                    </a:p>
                  </a:txBody>
                  <a:tcPr marL="9525" marR="9525" marT="9525" marB="0" anchor="ctr"/>
                </a:tc>
                <a:tc>
                  <a:txBody>
                    <a:bodyPr/>
                    <a:lstStyle/>
                    <a:p>
                      <a:pPr algn="ctr" fontAlgn="b"/>
                      <a:r>
                        <a:rPr lang="da-DK" sz="800" b="0" i="0" u="none" strike="noStrike" dirty="0" smtClean="0">
                          <a:effectLst/>
                          <a:latin typeface="+mn-lt"/>
                        </a:rPr>
                        <a:t>77%</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1 ↑</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1"/>
                  </a:ext>
                </a:extLst>
              </a:tr>
              <a:tr h="270353">
                <a:tc>
                  <a:txBody>
                    <a:bodyPr/>
                    <a:lstStyle/>
                    <a:p>
                      <a:pPr algn="l" fontAlgn="b"/>
                      <a:r>
                        <a:rPr lang="da-DK" sz="800" b="0" i="0" u="none" strike="noStrike" dirty="0">
                          <a:effectLst/>
                          <a:latin typeface="+mn-lt"/>
                        </a:rPr>
                        <a:t>Selvstændigt søge efter information</a:t>
                      </a:r>
                    </a:p>
                  </a:txBody>
                  <a:tcPr marL="9525" marR="9525" marT="9525" marB="0" anchor="ctr"/>
                </a:tc>
                <a:tc>
                  <a:txBody>
                    <a:bodyPr/>
                    <a:lstStyle/>
                    <a:p>
                      <a:pPr algn="ctr" fontAlgn="b"/>
                      <a:r>
                        <a:rPr lang="da-DK" sz="800" b="0" i="0" u="none" strike="noStrike" dirty="0" smtClean="0">
                          <a:effectLst/>
                          <a:latin typeface="+mn-lt"/>
                        </a:rPr>
                        <a:t>82%</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6 ↑</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2"/>
                  </a:ext>
                </a:extLst>
              </a:tr>
              <a:tr h="270353">
                <a:tc>
                  <a:txBody>
                    <a:bodyPr/>
                    <a:lstStyle/>
                    <a:p>
                      <a:pPr algn="l" fontAlgn="b"/>
                      <a:r>
                        <a:rPr lang="da-DK" sz="800" b="0" i="0" u="none" strike="noStrike" dirty="0">
                          <a:effectLst/>
                          <a:latin typeface="+mn-lt"/>
                        </a:rPr>
                        <a:t>Fremlægge og præsentere fagligt stof på en </a:t>
                      </a:r>
                      <a:r>
                        <a:rPr lang="da-DK" sz="800" b="0" i="0" u="none" strike="noStrike" dirty="0" smtClean="0">
                          <a:effectLst/>
                          <a:latin typeface="+mn-lt"/>
                        </a:rPr>
                        <a:t>relevant</a:t>
                      </a:r>
                      <a:r>
                        <a:rPr lang="da-DK" sz="800" b="0" i="0" u="none" strike="noStrike" baseline="0" dirty="0" smtClean="0">
                          <a:effectLst/>
                          <a:latin typeface="+mn-lt"/>
                        </a:rPr>
                        <a:t> og </a:t>
                      </a:r>
                      <a:r>
                        <a:rPr lang="da-DK" sz="800" b="0" i="0" u="none" strike="noStrike" dirty="0" smtClean="0">
                          <a:effectLst/>
                          <a:latin typeface="+mn-lt"/>
                        </a:rPr>
                        <a:t>forståelig </a:t>
                      </a:r>
                      <a:r>
                        <a:rPr lang="da-DK" sz="800" b="0" i="0" u="none" strike="noStrike" dirty="0">
                          <a:effectLst/>
                          <a:latin typeface="+mn-lt"/>
                        </a:rPr>
                        <a:t>måde</a:t>
                      </a:r>
                    </a:p>
                  </a:txBody>
                  <a:tcPr marL="9525" marR="9525" marT="9525" marB="0" anchor="ctr"/>
                </a:tc>
                <a:tc>
                  <a:txBody>
                    <a:bodyPr/>
                    <a:lstStyle/>
                    <a:p>
                      <a:pPr algn="ctr" fontAlgn="b"/>
                      <a:r>
                        <a:rPr lang="da-DK" sz="800" b="0" i="0" u="none" strike="noStrike" dirty="0" smtClean="0">
                          <a:effectLst/>
                          <a:latin typeface="+mn-lt"/>
                        </a:rPr>
                        <a:t>67%</a:t>
                      </a:r>
                      <a:endParaRPr lang="da-DK" sz="800" b="0" i="0" u="none" strike="noStrike" dirty="0">
                        <a:effectLst/>
                        <a:latin typeface="+mn-lt"/>
                      </a:endParaRPr>
                    </a:p>
                  </a:txBody>
                  <a:tcPr marL="9525" marR="9525" marT="9525" marB="0" anchor="ctr"/>
                </a:tc>
                <a:tc>
                  <a:txBody>
                    <a:bodyPr/>
                    <a:lstStyle/>
                    <a:p>
                      <a:pPr marL="0" marR="0" indent="0" algn="ctr" defTabSz="810433" rtl="0" eaLnBrk="1" fontAlgn="b" latinLnBrk="0" hangingPunct="1">
                        <a:lnSpc>
                          <a:spcPct val="100000"/>
                        </a:lnSpc>
                        <a:spcBef>
                          <a:spcPts val="0"/>
                        </a:spcBef>
                        <a:spcAft>
                          <a:spcPts val="0"/>
                        </a:spcAft>
                        <a:buClrTx/>
                        <a:buSzTx/>
                        <a:buFontTx/>
                        <a:buNone/>
                        <a:tabLst/>
                        <a:defRPr/>
                      </a:pPr>
                      <a:r>
                        <a:rPr lang="da-DK" sz="800" b="0" i="0" u="none" strike="noStrike" dirty="0" smtClean="0">
                          <a:effectLst/>
                          <a:latin typeface="+mn-lt"/>
                        </a:rPr>
                        <a:t>13 ↑</a:t>
                      </a:r>
                    </a:p>
                  </a:txBody>
                  <a:tcPr marL="9525" marR="9525" marT="9525" marB="0" anchor="ctr"/>
                </a:tc>
                <a:extLst>
                  <a:ext uri="{0D108BD9-81ED-4DB2-BD59-A6C34878D82A}">
                    <a16:rowId xmlns:a16="http://schemas.microsoft.com/office/drawing/2014/main" xmlns="" val="10003"/>
                  </a:ext>
                </a:extLst>
              </a:tr>
              <a:tr h="270353">
                <a:tc>
                  <a:txBody>
                    <a:bodyPr/>
                    <a:lstStyle/>
                    <a:p>
                      <a:pPr algn="l" fontAlgn="b"/>
                      <a:r>
                        <a:rPr lang="da-DK" sz="800" b="0" i="0" u="none" strike="noStrike" dirty="0">
                          <a:effectLst/>
                          <a:latin typeface="+mn-lt"/>
                        </a:rPr>
                        <a:t>Strukturere og overskue et stort stof</a:t>
                      </a:r>
                    </a:p>
                  </a:txBody>
                  <a:tcPr marL="9525" marR="9525" marT="9525" marB="0" anchor="ctr"/>
                </a:tc>
                <a:tc>
                  <a:txBody>
                    <a:bodyPr/>
                    <a:lstStyle/>
                    <a:p>
                      <a:pPr algn="ctr" fontAlgn="b"/>
                      <a:r>
                        <a:rPr lang="da-DK" sz="800" b="0" i="0" u="none" strike="noStrike" dirty="0" smtClean="0">
                          <a:effectLst/>
                          <a:latin typeface="+mn-lt"/>
                        </a:rPr>
                        <a:t>65%</a:t>
                      </a:r>
                      <a:endParaRPr lang="da-DK" sz="800" b="0" i="0" u="none" strike="noStrike" dirty="0">
                        <a:effectLst/>
                        <a:latin typeface="+mn-lt"/>
                      </a:endParaRPr>
                    </a:p>
                  </a:txBody>
                  <a:tcPr marL="9525" marR="9525" marT="9525" marB="0" anchor="ctr"/>
                </a:tc>
                <a:tc>
                  <a:txBody>
                    <a:bodyPr/>
                    <a:lstStyle/>
                    <a:p>
                      <a:pPr marL="0" marR="0" indent="0" algn="ctr" defTabSz="810433" rtl="0" eaLnBrk="1" fontAlgn="b" latinLnBrk="0" hangingPunct="1">
                        <a:lnSpc>
                          <a:spcPct val="100000"/>
                        </a:lnSpc>
                        <a:spcBef>
                          <a:spcPts val="0"/>
                        </a:spcBef>
                        <a:spcAft>
                          <a:spcPts val="0"/>
                        </a:spcAft>
                        <a:buClrTx/>
                        <a:buSzTx/>
                        <a:buFontTx/>
                        <a:buNone/>
                        <a:tabLst/>
                        <a:defRPr/>
                      </a:pPr>
                      <a:r>
                        <a:rPr lang="da-DK" sz="800" b="0" i="0" u="none" strike="noStrike" dirty="0" smtClean="0">
                          <a:effectLst/>
                          <a:latin typeface="+mn-lt"/>
                        </a:rPr>
                        <a:t>14 ↑</a:t>
                      </a:r>
                    </a:p>
                  </a:txBody>
                  <a:tcPr marL="9525" marR="9525" marT="9525" marB="0" anchor="ctr"/>
                </a:tc>
                <a:extLst>
                  <a:ext uri="{0D108BD9-81ED-4DB2-BD59-A6C34878D82A}">
                    <a16:rowId xmlns:a16="http://schemas.microsoft.com/office/drawing/2014/main" xmlns="" val="10004"/>
                  </a:ext>
                </a:extLst>
              </a:tr>
              <a:tr h="270353">
                <a:tc>
                  <a:txBody>
                    <a:bodyPr/>
                    <a:lstStyle/>
                    <a:p>
                      <a:pPr algn="l" fontAlgn="b"/>
                      <a:r>
                        <a:rPr lang="da-DK" sz="800" b="0" i="0" u="none" strike="noStrike" dirty="0" smtClean="0">
                          <a:effectLst/>
                          <a:latin typeface="+mn-lt"/>
                        </a:rPr>
                        <a:t>Bruge teorier og teoretiske</a:t>
                      </a:r>
                      <a:r>
                        <a:rPr lang="da-DK" sz="800" b="0" i="0" u="none" strike="noStrike" baseline="0" dirty="0" smtClean="0">
                          <a:effectLst/>
                          <a:latin typeface="+mn-lt"/>
                        </a:rPr>
                        <a:t> begreber</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60%</a:t>
                      </a:r>
                      <a:endParaRPr lang="da-DK" sz="800" b="0" i="0" u="none" strike="noStrike" dirty="0">
                        <a:effectLst/>
                        <a:latin typeface="+mn-lt"/>
                      </a:endParaRPr>
                    </a:p>
                  </a:txBody>
                  <a:tcPr marL="9525" marR="9525" marT="9525" marB="0" anchor="ctr"/>
                </a:tc>
                <a:tc>
                  <a:txBody>
                    <a:bodyPr/>
                    <a:lstStyle/>
                    <a:p>
                      <a:pPr marL="0" marR="0" indent="0" algn="ctr" defTabSz="810433" rtl="0" eaLnBrk="1" fontAlgn="b" latinLnBrk="0" hangingPunct="1">
                        <a:lnSpc>
                          <a:spcPct val="100000"/>
                        </a:lnSpc>
                        <a:spcBef>
                          <a:spcPts val="0"/>
                        </a:spcBef>
                        <a:spcAft>
                          <a:spcPts val="0"/>
                        </a:spcAft>
                        <a:buClrTx/>
                        <a:buSzTx/>
                        <a:buFontTx/>
                        <a:buNone/>
                        <a:tabLst/>
                        <a:defRPr/>
                      </a:pPr>
                      <a:r>
                        <a:rPr lang="da-DK" sz="800" b="0" i="0" u="none" strike="noStrike" dirty="0" smtClean="0">
                          <a:effectLst/>
                          <a:latin typeface="+mn-lt"/>
                        </a:rPr>
                        <a:t>1 ↑</a:t>
                      </a:r>
                    </a:p>
                  </a:txBody>
                  <a:tcPr marL="9525" marR="9525" marT="9525" marB="0" anchor="ctr"/>
                </a:tc>
                <a:extLst>
                  <a:ext uri="{0D108BD9-81ED-4DB2-BD59-A6C34878D82A}">
                    <a16:rowId xmlns:a16="http://schemas.microsoft.com/office/drawing/2014/main" xmlns="" val="10005"/>
                  </a:ext>
                </a:extLst>
              </a:tr>
              <a:tr h="270353">
                <a:tc>
                  <a:txBody>
                    <a:bodyPr/>
                    <a:lstStyle/>
                    <a:p>
                      <a:pPr algn="l" fontAlgn="b"/>
                      <a:r>
                        <a:rPr lang="da-DK" sz="800" b="0" i="0" u="none" strike="noStrike" dirty="0" smtClean="0">
                          <a:effectLst/>
                          <a:latin typeface="+mn-lt"/>
                        </a:rPr>
                        <a:t>Diskutere</a:t>
                      </a:r>
                      <a:r>
                        <a:rPr lang="da-DK" sz="800" b="0" i="0" u="none" strike="noStrike" baseline="0" dirty="0" smtClean="0">
                          <a:effectLst/>
                          <a:latin typeface="+mn-lt"/>
                        </a:rPr>
                        <a:t> og tage kritisk stilling til forskellige emner</a:t>
                      </a:r>
                      <a:endParaRPr lang="da-DK" sz="800" b="0" i="0" u="none" strike="noStrike" dirty="0">
                        <a:effectLst/>
                        <a:latin typeface="+mn-lt"/>
                      </a:endParaRPr>
                    </a:p>
                  </a:txBody>
                  <a:tcPr marL="9525" marR="9525" marT="9525" marB="0" anchor="ctr"/>
                </a:tc>
                <a:tc>
                  <a:txBody>
                    <a:bodyPr/>
                    <a:lstStyle/>
                    <a:p>
                      <a:pPr marL="0" marR="0" indent="0" algn="ctr" defTabSz="810433" rtl="0" eaLnBrk="1" fontAlgn="b" latinLnBrk="0" hangingPunct="1">
                        <a:lnSpc>
                          <a:spcPct val="100000"/>
                        </a:lnSpc>
                        <a:spcBef>
                          <a:spcPts val="0"/>
                        </a:spcBef>
                        <a:spcAft>
                          <a:spcPts val="0"/>
                        </a:spcAft>
                        <a:buClrTx/>
                        <a:buSzTx/>
                        <a:buFontTx/>
                        <a:buNone/>
                        <a:tabLst/>
                        <a:defRPr/>
                      </a:pPr>
                      <a:r>
                        <a:rPr lang="da-DK" sz="800" b="0" i="0" u="none" strike="noStrike" dirty="0" smtClean="0">
                          <a:effectLst/>
                          <a:latin typeface="+mn-lt"/>
                        </a:rPr>
                        <a:t>65%</a:t>
                      </a:r>
                    </a:p>
                  </a:txBody>
                  <a:tcPr marL="9525" marR="9525" marT="9525" marB="0" anchor="ctr"/>
                </a:tc>
                <a:tc>
                  <a:txBody>
                    <a:bodyPr/>
                    <a:lstStyle/>
                    <a:p>
                      <a:pPr marL="0" marR="0" indent="0" algn="ctr" defTabSz="810433" rtl="0" eaLnBrk="1" fontAlgn="b" latinLnBrk="0" hangingPunct="1">
                        <a:lnSpc>
                          <a:spcPct val="100000"/>
                        </a:lnSpc>
                        <a:spcBef>
                          <a:spcPts val="0"/>
                        </a:spcBef>
                        <a:spcAft>
                          <a:spcPts val="0"/>
                        </a:spcAft>
                        <a:buClrTx/>
                        <a:buSzTx/>
                        <a:buFontTx/>
                        <a:buNone/>
                        <a:tabLst/>
                        <a:defRPr/>
                      </a:pPr>
                      <a:r>
                        <a:rPr lang="da-DK" sz="800" b="0" i="0" u="none" strike="noStrike" dirty="0" smtClean="0">
                          <a:effectLst/>
                          <a:latin typeface="+mn-lt"/>
                        </a:rPr>
                        <a:t>9 ↑</a:t>
                      </a:r>
                    </a:p>
                  </a:txBody>
                  <a:tcPr marL="9525" marR="9525" marT="9525" marB="0" anchor="ctr"/>
                </a:tc>
                <a:extLst>
                  <a:ext uri="{0D108BD9-81ED-4DB2-BD59-A6C34878D82A}">
                    <a16:rowId xmlns:a16="http://schemas.microsoft.com/office/drawing/2014/main" xmlns="" val="10006"/>
                  </a:ext>
                </a:extLst>
              </a:tr>
            </a:tbl>
          </a:graphicData>
        </a:graphic>
      </p:graphicFrame>
      <p:sp>
        <p:nvSpPr>
          <p:cNvPr id="16" name="Tekstboks 1"/>
          <p:cNvSpPr txBox="1"/>
          <p:nvPr/>
        </p:nvSpPr>
        <p:spPr>
          <a:xfrm>
            <a:off x="470571" y="2958544"/>
            <a:ext cx="3886201" cy="333296"/>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Tabel 5. </a:t>
            </a:r>
            <a:r>
              <a:rPr lang="da-DK" sz="950" b="1" dirty="0">
                <a:latin typeface="+mj-lt"/>
                <a:cs typeface="Myriad Pro Light"/>
              </a:rPr>
              <a:t>Andelen </a:t>
            </a:r>
            <a:r>
              <a:rPr lang="da-DK" sz="950" b="1" dirty="0" smtClean="0">
                <a:latin typeface="+mj-lt"/>
                <a:cs typeface="Myriad Pro Light"/>
              </a:rPr>
              <a:t>af 3.g </a:t>
            </a:r>
            <a:r>
              <a:rPr lang="da-DK" sz="950" b="1" dirty="0">
                <a:latin typeface="+mj-lt"/>
                <a:cs typeface="Myriad Pro Light"/>
              </a:rPr>
              <a:t>elever der </a:t>
            </a:r>
            <a:r>
              <a:rPr lang="da-DK" sz="950" b="1" dirty="0" smtClean="0">
                <a:latin typeface="+mj-lt"/>
                <a:cs typeface="Myriad Pro Light"/>
              </a:rPr>
              <a:t>vurderer, </a:t>
            </a:r>
            <a:r>
              <a:rPr lang="da-DK" sz="950" b="1" dirty="0">
                <a:latin typeface="+mj-lt"/>
                <a:cs typeface="Myriad Pro Light"/>
              </a:rPr>
              <a:t>at de i deres gymnasieuddannelse har </a:t>
            </a:r>
            <a:r>
              <a:rPr lang="da-DK" sz="950" b="1" dirty="0" smtClean="0">
                <a:latin typeface="+mj-lt"/>
                <a:cs typeface="Myriad Pro Light"/>
              </a:rPr>
              <a:t>opnået </a:t>
            </a:r>
            <a:r>
              <a:rPr lang="da-DK" sz="950" b="1" dirty="0">
                <a:latin typeface="+mj-lt"/>
                <a:cs typeface="Myriad Pro Light"/>
              </a:rPr>
              <a:t>følgende </a:t>
            </a:r>
            <a:r>
              <a:rPr lang="da-DK" sz="950" b="1" dirty="0" smtClean="0">
                <a:latin typeface="+mj-lt"/>
                <a:cs typeface="Myriad Pro Light"/>
              </a:rPr>
              <a:t>kompetencer</a:t>
            </a:r>
          </a:p>
        </p:txBody>
      </p:sp>
      <p:graphicFrame>
        <p:nvGraphicFramePr>
          <p:cNvPr id="14" name="Tabel 13"/>
          <p:cNvGraphicFramePr>
            <a:graphicFrameLocks noGrp="1"/>
          </p:cNvGraphicFramePr>
          <p:nvPr>
            <p:extLst>
              <p:ext uri="{D42A27DB-BD31-4B8C-83A1-F6EECF244321}">
                <p14:modId xmlns:p14="http://schemas.microsoft.com/office/powerpoint/2010/main" val="2736643976"/>
              </p:ext>
            </p:extLst>
          </p:nvPr>
        </p:nvGraphicFramePr>
        <p:xfrm>
          <a:off x="4795838" y="3520441"/>
          <a:ext cx="4082901" cy="1904992"/>
        </p:xfrm>
        <a:graphic>
          <a:graphicData uri="http://schemas.openxmlformats.org/drawingml/2006/table">
            <a:tbl>
              <a:tblPr firstRow="1" firstCol="1" bandRow="1">
                <a:tableStyleId>{5C22544A-7EE6-4342-B048-85BDC9FD1C3A}</a:tableStyleId>
              </a:tblPr>
              <a:tblGrid>
                <a:gridCol w="2321649">
                  <a:extLst>
                    <a:ext uri="{9D8B030D-6E8A-4147-A177-3AD203B41FA5}">
                      <a16:colId xmlns:a16="http://schemas.microsoft.com/office/drawing/2014/main" xmlns="" val="20000"/>
                    </a:ext>
                  </a:extLst>
                </a:gridCol>
                <a:gridCol w="880626">
                  <a:extLst>
                    <a:ext uri="{9D8B030D-6E8A-4147-A177-3AD203B41FA5}">
                      <a16:colId xmlns:a16="http://schemas.microsoft.com/office/drawing/2014/main" xmlns="" val="20001"/>
                    </a:ext>
                  </a:extLst>
                </a:gridCol>
                <a:gridCol w="880626">
                  <a:extLst>
                    <a:ext uri="{9D8B030D-6E8A-4147-A177-3AD203B41FA5}">
                      <a16:colId xmlns:a16="http://schemas.microsoft.com/office/drawing/2014/main" xmlns="" val="20002"/>
                    </a:ext>
                  </a:extLst>
                </a:gridCol>
              </a:tblGrid>
              <a:tr h="423317">
                <a:tc>
                  <a:txBody>
                    <a:bodyPr/>
                    <a:lstStyle/>
                    <a:p>
                      <a:pPr algn="ctr" fontAlgn="b"/>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Meget enige eller enige</a:t>
                      </a:r>
                    </a:p>
                    <a:p>
                      <a:pPr algn="ctr" fontAlgn="b"/>
                      <a:r>
                        <a:rPr lang="da-DK" sz="800" b="0" i="0" u="none" strike="noStrike" dirty="0" smtClean="0">
                          <a:effectLst/>
                          <a:latin typeface="+mn-lt"/>
                        </a:rPr>
                        <a:t>2015</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Udvikling </a:t>
                      </a:r>
                      <a:br>
                        <a:rPr lang="da-DK" sz="800" b="0" i="0" u="none" strike="noStrike" dirty="0" smtClean="0">
                          <a:effectLst/>
                          <a:latin typeface="+mn-lt"/>
                        </a:rPr>
                      </a:br>
                      <a:r>
                        <a:rPr lang="da-DK" sz="800" b="0" i="0" u="none" strike="noStrike" dirty="0" smtClean="0">
                          <a:effectLst/>
                          <a:latin typeface="+mn-lt"/>
                        </a:rPr>
                        <a:t>2014</a:t>
                      </a:r>
                      <a:r>
                        <a:rPr lang="da-DK" sz="800" b="0" i="0" u="none" strike="noStrike" baseline="0" dirty="0" smtClean="0">
                          <a:effectLst/>
                          <a:latin typeface="+mn-lt"/>
                        </a:rPr>
                        <a:t> til 2015 i procentpoint</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0"/>
                  </a:ext>
                </a:extLst>
              </a:tr>
              <a:tr h="296335">
                <a:tc>
                  <a:txBody>
                    <a:bodyPr/>
                    <a:lstStyle/>
                    <a:p>
                      <a:pPr algn="l" fontAlgn="b"/>
                      <a:r>
                        <a:rPr lang="da-DK" sz="800" b="0" i="0" u="none" strike="noStrike" dirty="0">
                          <a:effectLst/>
                          <a:latin typeface="+mn-lt"/>
                        </a:rPr>
                        <a:t>Bevidsthed om forskellige arbejdsformer</a:t>
                      </a:r>
                    </a:p>
                  </a:txBody>
                  <a:tcPr marL="9525" marR="9525" marT="9525" marB="0" anchor="ctr"/>
                </a:tc>
                <a:tc>
                  <a:txBody>
                    <a:bodyPr/>
                    <a:lstStyle/>
                    <a:p>
                      <a:pPr algn="ctr" fontAlgn="b"/>
                      <a:r>
                        <a:rPr lang="da-DK" sz="800" b="0" i="0" u="none" strike="noStrike" dirty="0" smtClean="0">
                          <a:effectLst/>
                          <a:latin typeface="+mn-lt"/>
                        </a:rPr>
                        <a:t>76%</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4 </a:t>
                      </a:r>
                      <a:r>
                        <a:rPr lang="da-DK" sz="800" b="0" i="0" u="none" strike="noStrike" dirty="0" smtClean="0">
                          <a:effectLst/>
                          <a:latin typeface="Arial" panose="020B0604020202020204" pitchFamily="34" charset="0"/>
                          <a:cs typeface="Arial" panose="020B0604020202020204" pitchFamily="34" charset="0"/>
                        </a:rPr>
                        <a:t>↑</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1"/>
                  </a:ext>
                </a:extLst>
              </a:tr>
              <a:tr h="296335">
                <a:tc>
                  <a:txBody>
                    <a:bodyPr/>
                    <a:lstStyle/>
                    <a:p>
                      <a:pPr algn="l" fontAlgn="b"/>
                      <a:r>
                        <a:rPr lang="da-DK" sz="800" b="0" i="0" u="none" strike="noStrike" dirty="0">
                          <a:effectLst/>
                          <a:latin typeface="+mn-lt"/>
                        </a:rPr>
                        <a:t>Gode til at samarbejde med hinanden i forskellige læringssituationer</a:t>
                      </a:r>
                    </a:p>
                  </a:txBody>
                  <a:tcPr marL="9525" marR="9525" marT="9525" marB="0" anchor="ctr"/>
                </a:tc>
                <a:tc>
                  <a:txBody>
                    <a:bodyPr/>
                    <a:lstStyle/>
                    <a:p>
                      <a:pPr algn="ctr" fontAlgn="b"/>
                      <a:r>
                        <a:rPr lang="da-DK" sz="800" b="0" i="0" u="none" strike="noStrike" dirty="0" smtClean="0">
                          <a:effectLst/>
                          <a:latin typeface="+mn-lt"/>
                        </a:rPr>
                        <a:t>67%</a:t>
                      </a:r>
                      <a:endParaRPr lang="da-DK" sz="800" b="0" i="0" u="none" strike="noStrike" dirty="0">
                        <a:effectLst/>
                        <a:latin typeface="+mn-lt"/>
                      </a:endParaRPr>
                    </a:p>
                  </a:txBody>
                  <a:tcPr marL="9525" marR="9525" marT="9525" marB="0" anchor="ctr"/>
                </a:tc>
                <a:tc>
                  <a:txBody>
                    <a:bodyPr/>
                    <a:lstStyle/>
                    <a:p>
                      <a:pPr algn="ctr" fontAlgn="b"/>
                      <a:r>
                        <a:rPr lang="da-DK" sz="800" b="0" i="0" u="none" strike="noStrike" dirty="0" smtClean="0">
                          <a:effectLst/>
                          <a:latin typeface="+mn-lt"/>
                        </a:rPr>
                        <a:t>6 </a:t>
                      </a:r>
                      <a:r>
                        <a:rPr lang="da-DK" sz="800" b="0" i="0" u="none" strike="noStrike" dirty="0" smtClean="0">
                          <a:effectLst/>
                          <a:latin typeface="Arial" panose="020B0604020202020204" pitchFamily="34" charset="0"/>
                          <a:cs typeface="Arial" panose="020B0604020202020204" pitchFamily="34" charset="0"/>
                        </a:rPr>
                        <a:t>↑</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2"/>
                  </a:ext>
                </a:extLst>
              </a:tr>
              <a:tr h="296335">
                <a:tc>
                  <a:txBody>
                    <a:bodyPr/>
                    <a:lstStyle/>
                    <a:p>
                      <a:pPr algn="l" fontAlgn="b"/>
                      <a:r>
                        <a:rPr lang="da-DK" sz="800" b="0" i="0" u="none" strike="noStrike" dirty="0">
                          <a:effectLst/>
                          <a:latin typeface="+mn-lt"/>
                        </a:rPr>
                        <a:t>Gode forudsætninger for at vælge hvilken uddannelse de skal fortsætte på</a:t>
                      </a:r>
                    </a:p>
                  </a:txBody>
                  <a:tcPr marL="9525" marR="9525" marT="9525" marB="0" anchor="ctr"/>
                </a:tc>
                <a:tc>
                  <a:txBody>
                    <a:bodyPr/>
                    <a:lstStyle/>
                    <a:p>
                      <a:pPr algn="ctr" fontAlgn="b"/>
                      <a:r>
                        <a:rPr lang="da-DK" sz="800" b="0" i="0" u="none" strike="noStrike" dirty="0">
                          <a:effectLst/>
                          <a:latin typeface="+mn-lt"/>
                        </a:rPr>
                        <a:t>45%</a:t>
                      </a:r>
                    </a:p>
                  </a:txBody>
                  <a:tcPr marL="9525" marR="9525" marT="9525" marB="0" anchor="ctr"/>
                </a:tc>
                <a:tc>
                  <a:txBody>
                    <a:bodyPr/>
                    <a:lstStyle/>
                    <a:p>
                      <a:pPr algn="ctr" fontAlgn="b"/>
                      <a:r>
                        <a:rPr lang="da-DK" sz="800" b="0" i="0" u="none" strike="noStrike" dirty="0" smtClean="0">
                          <a:effectLst/>
                          <a:latin typeface="+mn-lt"/>
                        </a:rPr>
                        <a:t>0</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3"/>
                  </a:ext>
                </a:extLst>
              </a:tr>
              <a:tr h="296335">
                <a:tc>
                  <a:txBody>
                    <a:bodyPr/>
                    <a:lstStyle/>
                    <a:p>
                      <a:pPr algn="l" fontAlgn="b"/>
                      <a:r>
                        <a:rPr lang="da-DK" sz="800" b="0" i="0" u="none" strike="noStrike" dirty="0">
                          <a:effectLst/>
                          <a:latin typeface="+mn-lt"/>
                        </a:rPr>
                        <a:t>Gode til at søge information kvalificeret</a:t>
                      </a:r>
                    </a:p>
                  </a:txBody>
                  <a:tcPr marL="9525" marR="9525" marT="9525" marB="0" anchor="ctr"/>
                </a:tc>
                <a:tc>
                  <a:txBody>
                    <a:bodyPr/>
                    <a:lstStyle/>
                    <a:p>
                      <a:pPr algn="ctr" fontAlgn="b"/>
                      <a:r>
                        <a:rPr lang="da-DK" sz="800" b="0" i="0" u="none" strike="noStrike" dirty="0">
                          <a:effectLst/>
                          <a:latin typeface="+mn-lt"/>
                        </a:rPr>
                        <a:t>40%</a:t>
                      </a:r>
                    </a:p>
                  </a:txBody>
                  <a:tcPr marL="9525" marR="9525" marT="9525" marB="0" anchor="ctr"/>
                </a:tc>
                <a:tc>
                  <a:txBody>
                    <a:bodyPr/>
                    <a:lstStyle/>
                    <a:p>
                      <a:pPr algn="ctr" fontAlgn="b"/>
                      <a:r>
                        <a:rPr lang="da-DK" sz="800" b="0" i="0" u="none" strike="noStrike" dirty="0" smtClean="0">
                          <a:effectLst/>
                          <a:latin typeface="+mn-lt"/>
                        </a:rPr>
                        <a:t>0</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4"/>
                  </a:ext>
                </a:extLst>
              </a:tr>
              <a:tr h="296335">
                <a:tc>
                  <a:txBody>
                    <a:bodyPr/>
                    <a:lstStyle/>
                    <a:p>
                      <a:pPr algn="l" fontAlgn="b"/>
                      <a:r>
                        <a:rPr lang="da-DK" sz="800" b="0" i="0" u="none" strike="noStrike" dirty="0">
                          <a:effectLst/>
                          <a:latin typeface="+mn-lt"/>
                        </a:rPr>
                        <a:t>Gode studievaner</a:t>
                      </a:r>
                    </a:p>
                  </a:txBody>
                  <a:tcPr marL="9525" marR="9525" marT="9525" marB="0" anchor="ctr"/>
                </a:tc>
                <a:tc>
                  <a:txBody>
                    <a:bodyPr/>
                    <a:lstStyle/>
                    <a:p>
                      <a:pPr algn="ctr" fontAlgn="b"/>
                      <a:r>
                        <a:rPr lang="da-DK" sz="800" b="0" i="0" u="none" strike="noStrike" dirty="0">
                          <a:effectLst/>
                          <a:latin typeface="+mn-lt"/>
                        </a:rPr>
                        <a:t>34%</a:t>
                      </a:r>
                    </a:p>
                  </a:txBody>
                  <a:tcPr marL="9525" marR="9525" marT="9525" marB="0" anchor="ctr"/>
                </a:tc>
                <a:tc>
                  <a:txBody>
                    <a:bodyPr/>
                    <a:lstStyle/>
                    <a:p>
                      <a:pPr algn="ctr" fontAlgn="b"/>
                      <a:r>
                        <a:rPr lang="da-DK" sz="800" b="0" i="0" u="none" strike="noStrike" dirty="0" smtClean="0">
                          <a:effectLst/>
                          <a:latin typeface="+mn-lt"/>
                        </a:rPr>
                        <a:t>0</a:t>
                      </a:r>
                      <a:endParaRPr lang="da-DK" sz="800" b="0" i="0" u="none" strike="noStrike" dirty="0">
                        <a:effectLst/>
                        <a:latin typeface="+mn-lt"/>
                      </a:endParaRPr>
                    </a:p>
                  </a:txBody>
                  <a:tcPr marL="9525" marR="9525" marT="9525" marB="0" anchor="ctr"/>
                </a:tc>
                <a:extLst>
                  <a:ext uri="{0D108BD9-81ED-4DB2-BD59-A6C34878D82A}">
                    <a16:rowId xmlns:a16="http://schemas.microsoft.com/office/drawing/2014/main" xmlns="" val="10005"/>
                  </a:ext>
                </a:extLst>
              </a:tr>
            </a:tbl>
          </a:graphicData>
        </a:graphic>
      </p:graphicFrame>
      <p:sp>
        <p:nvSpPr>
          <p:cNvPr id="19" name="Tekstboks 1"/>
          <p:cNvSpPr txBox="1"/>
          <p:nvPr/>
        </p:nvSpPr>
        <p:spPr>
          <a:xfrm>
            <a:off x="4795837" y="3202384"/>
            <a:ext cx="4195763" cy="333296"/>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Tabel 6. </a:t>
            </a:r>
            <a:r>
              <a:rPr lang="da-DK" sz="950" b="1" dirty="0">
                <a:latin typeface="+mj-lt"/>
                <a:cs typeface="Myriad Pro Light"/>
              </a:rPr>
              <a:t>Andelen </a:t>
            </a:r>
            <a:r>
              <a:rPr lang="da-DK" sz="950" b="1" dirty="0" smtClean="0">
                <a:latin typeface="+mj-lt"/>
                <a:cs typeface="Myriad Pro Light"/>
              </a:rPr>
              <a:t>af lærere, </a:t>
            </a:r>
            <a:r>
              <a:rPr lang="da-DK" sz="950" b="1" dirty="0">
                <a:latin typeface="+mj-lt"/>
                <a:cs typeface="Myriad Pro Light"/>
              </a:rPr>
              <a:t>der </a:t>
            </a:r>
            <a:r>
              <a:rPr lang="da-DK" sz="950" b="1" dirty="0" smtClean="0">
                <a:latin typeface="+mj-lt"/>
                <a:cs typeface="Myriad Pro Light"/>
              </a:rPr>
              <a:t>er meget enige eller enige i at eleverne opnår følgende på den nuværende GUX-uddannelse</a:t>
            </a:r>
          </a:p>
        </p:txBody>
      </p:sp>
      <p:sp>
        <p:nvSpPr>
          <p:cNvPr id="20" name="Pladsholder til indhold 2"/>
          <p:cNvSpPr>
            <a:spLocks noGrp="1"/>
          </p:cNvSpPr>
          <p:nvPr>
            <p:ph sz="quarter" idx="18"/>
          </p:nvPr>
        </p:nvSpPr>
        <p:spPr>
          <a:xfrm>
            <a:off x="4783843" y="1157799"/>
            <a:ext cx="4032504" cy="1811965"/>
          </a:xfrm>
        </p:spPr>
        <p:txBody>
          <a:bodyPr/>
          <a:lstStyle/>
          <a:p>
            <a:pPr marL="0" indent="0">
              <a:spcBef>
                <a:spcPts val="1200"/>
              </a:spcBef>
              <a:buNone/>
            </a:pPr>
            <a:r>
              <a:rPr lang="da-DK" sz="950" dirty="0" smtClean="0">
                <a:solidFill>
                  <a:schemeClr val="tx1"/>
                </a:solidFill>
              </a:rPr>
              <a:t>Der </a:t>
            </a:r>
            <a:r>
              <a:rPr lang="da-DK" sz="950" dirty="0">
                <a:solidFill>
                  <a:schemeClr val="tx1"/>
                </a:solidFill>
              </a:rPr>
              <a:t>er </a:t>
            </a:r>
            <a:r>
              <a:rPr lang="da-DK" sz="950" dirty="0" smtClean="0">
                <a:solidFill>
                  <a:schemeClr val="tx1"/>
                </a:solidFill>
              </a:rPr>
              <a:t>samtidigt sket </a:t>
            </a:r>
            <a:r>
              <a:rPr lang="da-DK" sz="950" dirty="0">
                <a:solidFill>
                  <a:schemeClr val="tx1"/>
                </a:solidFill>
              </a:rPr>
              <a:t>en </a:t>
            </a:r>
            <a:r>
              <a:rPr lang="da-DK" sz="950" dirty="0" smtClean="0">
                <a:solidFill>
                  <a:schemeClr val="tx1"/>
                </a:solidFill>
              </a:rPr>
              <a:t>stigning på 4 procentpoint </a:t>
            </a:r>
            <a:r>
              <a:rPr lang="da-DK" sz="950" dirty="0">
                <a:solidFill>
                  <a:schemeClr val="tx1"/>
                </a:solidFill>
              </a:rPr>
              <a:t>i andelen af lærere, der er enig eller meget </a:t>
            </a:r>
            <a:r>
              <a:rPr lang="da-DK" sz="950" dirty="0" smtClean="0">
                <a:solidFill>
                  <a:schemeClr val="tx1"/>
                </a:solidFill>
              </a:rPr>
              <a:t>enig </a:t>
            </a:r>
            <a:r>
              <a:rPr lang="da-DK" sz="950" dirty="0">
                <a:solidFill>
                  <a:schemeClr val="tx1"/>
                </a:solidFill>
              </a:rPr>
              <a:t>i, at gymnasiet overordnet bidrager til udviklingen af elevernes </a:t>
            </a:r>
            <a:r>
              <a:rPr lang="da-DK" sz="950" dirty="0" smtClean="0">
                <a:solidFill>
                  <a:schemeClr val="tx1"/>
                </a:solidFill>
              </a:rPr>
              <a:t>studiekompetencer fra 2014 til 2015. Der er også sket en stigning i andelen af lærere, der er </a:t>
            </a:r>
            <a:r>
              <a:rPr lang="da-DK" sz="950" dirty="0">
                <a:solidFill>
                  <a:schemeClr val="tx1"/>
                </a:solidFill>
              </a:rPr>
              <a:t>enige eller meget enige i, at </a:t>
            </a:r>
            <a:r>
              <a:rPr lang="da-DK" sz="950" dirty="0" smtClean="0">
                <a:solidFill>
                  <a:schemeClr val="tx1"/>
                </a:solidFill>
              </a:rPr>
              <a:t>eleverne får bevidsthed om forskellige arbejdsformer og </a:t>
            </a:r>
            <a:r>
              <a:rPr lang="da-DK" sz="950" dirty="0">
                <a:solidFill>
                  <a:schemeClr val="tx1"/>
                </a:solidFill>
              </a:rPr>
              <a:t>bliver gode til at samarbejde </a:t>
            </a:r>
            <a:r>
              <a:rPr lang="da-DK" sz="950" dirty="0" smtClean="0">
                <a:solidFill>
                  <a:schemeClr val="tx1"/>
                </a:solidFill>
              </a:rPr>
              <a:t>med hinanden </a:t>
            </a:r>
            <a:r>
              <a:rPr lang="da-DK" sz="950" dirty="0">
                <a:solidFill>
                  <a:schemeClr val="tx1"/>
                </a:solidFill>
              </a:rPr>
              <a:t>i forskellige </a:t>
            </a:r>
            <a:r>
              <a:rPr lang="da-DK" sz="950" dirty="0" smtClean="0">
                <a:solidFill>
                  <a:schemeClr val="tx1"/>
                </a:solidFill>
              </a:rPr>
              <a:t>læringssituationer. Derudover er lærernes vurdering af elevernes studekompetencer på niveau med 2014.</a:t>
            </a:r>
            <a:endParaRPr lang="da-DK" sz="950" dirty="0">
              <a:solidFill>
                <a:schemeClr val="tx1"/>
              </a:solidFill>
            </a:endParaRPr>
          </a:p>
        </p:txBody>
      </p:sp>
    </p:spTree>
    <p:extLst>
      <p:ext uri="{BB962C8B-B14F-4D97-AF65-F5344CB8AC3E}">
        <p14:creationId xmlns:p14="http://schemas.microsoft.com/office/powerpoint/2010/main" val="3106861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7"/>
          <p:cNvSpPr>
            <a:spLocks noGrp="1"/>
          </p:cNvSpPr>
          <p:nvPr>
            <p:ph type="body" sz="quarter" idx="16"/>
          </p:nvPr>
        </p:nvSpPr>
        <p:spPr/>
        <p:txBody>
          <a:bodyPr/>
          <a:lstStyle/>
          <a:p>
            <a:endParaRPr lang="da-DK"/>
          </a:p>
        </p:txBody>
      </p:sp>
      <p:sp>
        <p:nvSpPr>
          <p:cNvPr id="9" name="Pladsholder til indhold 8"/>
          <p:cNvSpPr>
            <a:spLocks noGrp="1"/>
          </p:cNvSpPr>
          <p:nvPr>
            <p:ph sz="quarter" idx="18"/>
          </p:nvPr>
        </p:nvSpPr>
        <p:spPr>
          <a:xfrm>
            <a:off x="457201" y="1181100"/>
            <a:ext cx="8456612" cy="4197350"/>
          </a:xfrm>
        </p:spPr>
        <p:txBody>
          <a:bodyPr/>
          <a:lstStyle/>
          <a:p>
            <a:r>
              <a:rPr lang="da-DK" sz="900" dirty="0">
                <a:solidFill>
                  <a:schemeClr val="tx1"/>
                </a:solidFill>
              </a:rPr>
              <a:t>I august 2012 trådte </a:t>
            </a:r>
            <a:r>
              <a:rPr lang="da-DK" sz="900" dirty="0" smtClean="0">
                <a:solidFill>
                  <a:schemeClr val="tx1"/>
                </a:solidFill>
              </a:rPr>
              <a:t>GUX-reform </a:t>
            </a:r>
            <a:r>
              <a:rPr lang="da-DK" sz="900" dirty="0">
                <a:solidFill>
                  <a:schemeClr val="tx1"/>
                </a:solidFill>
              </a:rPr>
              <a:t>i kraft. Reformen indeholder en lang række ændringer for den gymnasiale </a:t>
            </a:r>
            <a:r>
              <a:rPr lang="da-DK" sz="900" dirty="0" smtClean="0">
                <a:solidFill>
                  <a:schemeClr val="tx1"/>
                </a:solidFill>
              </a:rPr>
              <a:t>uddannelse. Epinion evaluerer gymnasiereformen for Departementet for Uddannelse, Kultur, Forskning og Kirke. Evalueringen skal følge reformens implementering og gennemføres i 2013, 2014, 2015 og 2016.</a:t>
            </a:r>
          </a:p>
          <a:p>
            <a:r>
              <a:rPr lang="da-DK" sz="900" dirty="0" smtClean="0">
                <a:solidFill>
                  <a:schemeClr val="tx1"/>
                </a:solidFill>
              </a:rPr>
              <a:t>Nærværende </a:t>
            </a:r>
            <a:r>
              <a:rPr lang="da-DK" sz="900" dirty="0">
                <a:solidFill>
                  <a:schemeClr val="tx1"/>
                </a:solidFill>
              </a:rPr>
              <a:t>rapport indeholder </a:t>
            </a:r>
            <a:r>
              <a:rPr lang="da-DK" sz="900" dirty="0" smtClean="0">
                <a:solidFill>
                  <a:schemeClr val="tx1"/>
                </a:solidFill>
              </a:rPr>
              <a:t>en tværgående opsamling på de væsentligste resultater fra den tredje evalueringsrunde gennemført i 2015. Derudover er der udarbejdet en rapport for hvert af de fire gymnasier samt bilagsrapporter indeholdende frekvenstabeller for samtlige spørgeskemaspørgsmål.</a:t>
            </a:r>
          </a:p>
          <a:p>
            <a:r>
              <a:rPr lang="da-DK" sz="900" dirty="0" smtClean="0">
                <a:solidFill>
                  <a:schemeClr val="tx1"/>
                </a:solidFill>
              </a:rPr>
              <a:t>Det skal understreges, at evalueringsdesignet fordrer fokus på skolernes oplevelser, erfaringer og vurderinger og dermed reformens implementering set med skolernes øjne. Skolernes indsats er evalueret ud fra lovteksten og bemærkningerne, men der er ikke inddraget yderligere data om departementets tiltag i forbindelse med reformens implementering.</a:t>
            </a:r>
          </a:p>
          <a:p>
            <a:r>
              <a:rPr lang="da-DK" sz="900" dirty="0" smtClean="0">
                <a:solidFill>
                  <a:schemeClr val="tx1"/>
                </a:solidFill>
              </a:rPr>
              <a:t>Der er generelt tale om fire meget forskellige gymnasier med forskellige betingelser og rammer. Det skal derfor understreges, at denne rapport fremhæver de tværgående tendenser, mens mere nuancerede analyser af de enkelte skoler findes i de skolespecifikke rapporter, hvor en mere detaljeret metodebeskrivelse også findes.</a:t>
            </a:r>
          </a:p>
          <a:p>
            <a:r>
              <a:rPr lang="da-DK" sz="900" dirty="0" smtClean="0">
                <a:solidFill>
                  <a:schemeClr val="tx1"/>
                </a:solidFill>
              </a:rPr>
              <a:t>Rapporten er opbygget med følgende afsnit:</a:t>
            </a:r>
          </a:p>
          <a:p>
            <a:pPr marL="990600" lvl="1" indent="-276225">
              <a:lnSpc>
                <a:spcPct val="100000"/>
              </a:lnSpc>
            </a:pPr>
            <a:r>
              <a:rPr lang="da-DK" sz="900" b="1" dirty="0" smtClean="0">
                <a:solidFill>
                  <a:schemeClr val="tx1"/>
                </a:solidFill>
              </a:rPr>
              <a:t>Status på implementeringsprocessen: </a:t>
            </a:r>
            <a:r>
              <a:rPr lang="da-DK" sz="900" dirty="0">
                <a:solidFill>
                  <a:schemeClr val="tx1"/>
                </a:solidFill>
              </a:rPr>
              <a:t>Status på implementeringen af reformen på de fire skoler med fokus på de områder, skolerne særligt har haft fokus på det seneste </a:t>
            </a:r>
            <a:r>
              <a:rPr lang="da-DK" sz="900" dirty="0" smtClean="0">
                <a:solidFill>
                  <a:schemeClr val="tx1"/>
                </a:solidFill>
              </a:rPr>
              <a:t>år</a:t>
            </a:r>
          </a:p>
          <a:p>
            <a:pPr marL="990600" lvl="1" indent="-276225">
              <a:lnSpc>
                <a:spcPct val="100000"/>
              </a:lnSpc>
            </a:pPr>
            <a:r>
              <a:rPr lang="da-DK" sz="900" b="1" dirty="0" smtClean="0">
                <a:solidFill>
                  <a:schemeClr val="tx1"/>
                </a:solidFill>
              </a:rPr>
              <a:t>Optag, fastholdelse og gennemførsel: </a:t>
            </a:r>
            <a:r>
              <a:rPr lang="da-DK" sz="900" dirty="0" smtClean="0">
                <a:solidFill>
                  <a:schemeClr val="tx1"/>
                </a:solidFill>
              </a:rPr>
              <a:t>Her er fokus på skolernes optag</a:t>
            </a:r>
            <a:r>
              <a:rPr lang="da-DK" sz="900" dirty="0">
                <a:solidFill>
                  <a:schemeClr val="tx1"/>
                </a:solidFill>
              </a:rPr>
              <a:t>,</a:t>
            </a:r>
            <a:r>
              <a:rPr lang="da-DK" sz="900" dirty="0" smtClean="0">
                <a:solidFill>
                  <a:schemeClr val="tx1"/>
                </a:solidFill>
              </a:rPr>
              <a:t> fuldførelsesprocenter og alderen ved gennemførsel.</a:t>
            </a:r>
          </a:p>
          <a:p>
            <a:pPr marL="990600" lvl="1" indent="-276225">
              <a:lnSpc>
                <a:spcPct val="100000"/>
              </a:lnSpc>
            </a:pPr>
            <a:r>
              <a:rPr lang="da-DK" sz="900" b="1" dirty="0" smtClean="0">
                <a:solidFill>
                  <a:schemeClr val="tx1"/>
                </a:solidFill>
              </a:rPr>
              <a:t>Trivsel og fravær: </a:t>
            </a:r>
            <a:r>
              <a:rPr lang="da-DK" sz="900" dirty="0">
                <a:solidFill>
                  <a:schemeClr val="tx1"/>
                </a:solidFill>
              </a:rPr>
              <a:t>D</a:t>
            </a:r>
            <a:r>
              <a:rPr lang="da-DK" sz="900" dirty="0" smtClean="0">
                <a:solidFill>
                  <a:schemeClr val="tx1"/>
                </a:solidFill>
              </a:rPr>
              <a:t>ette kapitel indeholder en status på elevernes trivsel og fravær.</a:t>
            </a:r>
            <a:endParaRPr lang="da-DK" sz="900" b="1" dirty="0" smtClean="0">
              <a:solidFill>
                <a:schemeClr val="tx1"/>
              </a:solidFill>
            </a:endParaRPr>
          </a:p>
          <a:p>
            <a:pPr marL="990600" lvl="1" indent="-276225">
              <a:lnSpc>
                <a:spcPct val="100000"/>
              </a:lnSpc>
            </a:pPr>
            <a:r>
              <a:rPr lang="da-DK" sz="900" b="1" dirty="0" smtClean="0">
                <a:solidFill>
                  <a:schemeClr val="tx1"/>
                </a:solidFill>
              </a:rPr>
              <a:t>Faglige og sproglige udfordringer og studieparathed: </a:t>
            </a:r>
            <a:r>
              <a:rPr lang="da-DK" sz="900" dirty="0" smtClean="0">
                <a:solidFill>
                  <a:schemeClr val="tx1"/>
                </a:solidFill>
              </a:rPr>
              <a:t>I dette kapitel er der fokus på, hvad der er sket fra 2014 til 2015 med hensyn til faglige og sproglige udfordringer og studieparathed.</a:t>
            </a:r>
            <a:endParaRPr lang="da-DK" sz="900" b="1" dirty="0" smtClean="0">
              <a:solidFill>
                <a:schemeClr val="tx1"/>
              </a:solidFill>
            </a:endParaRPr>
          </a:p>
          <a:p>
            <a:pPr marL="990600" lvl="1" indent="-276225">
              <a:lnSpc>
                <a:spcPct val="100000"/>
              </a:lnSpc>
            </a:pPr>
            <a:r>
              <a:rPr lang="da-DK" sz="900" b="1" dirty="0" smtClean="0">
                <a:solidFill>
                  <a:schemeClr val="tx1"/>
                </a:solidFill>
              </a:rPr>
              <a:t>Metode og datagrundlag: </a:t>
            </a:r>
            <a:r>
              <a:rPr lang="da-DK" sz="900" dirty="0" smtClean="0">
                <a:solidFill>
                  <a:schemeClr val="tx1"/>
                </a:solidFill>
              </a:rPr>
              <a:t>Kort beskrivelse af evalueringsmetode og datagrundlag. Grundigere beskrivelser af dataindsamlingerne på de enkelte skoler er at finde i de skolespecifikke rapporter</a:t>
            </a:r>
            <a:r>
              <a:rPr lang="da-DK" sz="900" dirty="0">
                <a:solidFill>
                  <a:schemeClr val="tx1"/>
                </a:solidFill>
              </a:rPr>
              <a:t>.</a:t>
            </a:r>
            <a:endParaRPr lang="da-DK" sz="750" dirty="0">
              <a:solidFill>
                <a:schemeClr val="tx1"/>
              </a:solidFill>
            </a:endParaRPr>
          </a:p>
          <a:p>
            <a:endParaRPr lang="da-DK" sz="950" dirty="0">
              <a:solidFill>
                <a:schemeClr val="tx1"/>
              </a:solidFill>
            </a:endParaRPr>
          </a:p>
        </p:txBody>
      </p:sp>
      <p:sp>
        <p:nvSpPr>
          <p:cNvPr id="5" name="Pladsholder til sidefod 4"/>
          <p:cNvSpPr>
            <a:spLocks noGrp="1"/>
          </p:cNvSpPr>
          <p:nvPr>
            <p:ph type="ftr" sz="quarter" idx="19"/>
          </p:nvPr>
        </p:nvSpPr>
        <p:spPr/>
        <p:txBody>
          <a:bodyPr/>
          <a:lstStyle/>
          <a:p>
            <a:pPr>
              <a:defRPr/>
            </a:pPr>
            <a:endParaRPr lang="en-US" dirty="0"/>
          </a:p>
        </p:txBody>
      </p:sp>
      <p:sp>
        <p:nvSpPr>
          <p:cNvPr id="6" name="Pladsholder til diasnummer 5"/>
          <p:cNvSpPr>
            <a:spLocks noGrp="1"/>
          </p:cNvSpPr>
          <p:nvPr>
            <p:ph type="sldNum" sz="quarter" idx="20"/>
          </p:nvPr>
        </p:nvSpPr>
        <p:spPr/>
        <p:txBody>
          <a:bodyPr/>
          <a:lstStyle/>
          <a:p>
            <a:pPr>
              <a:defRPr/>
            </a:pPr>
            <a:r>
              <a:rPr lang="en-US" smtClean="0"/>
              <a:t> </a:t>
            </a:r>
            <a:fld id="{BDE1EFA8-517E-F143-8E7A-2A700F90BB96}" type="slidenum">
              <a:rPr lang="en-US" smtClean="0"/>
              <a:pPr>
                <a:defRPr/>
              </a:pPr>
              <a:t>3</a:t>
            </a:fld>
            <a:endParaRPr lang="en-US" dirty="0"/>
          </a:p>
        </p:txBody>
      </p:sp>
      <p:sp>
        <p:nvSpPr>
          <p:cNvPr id="7" name="Titel 6"/>
          <p:cNvSpPr>
            <a:spLocks noGrp="1"/>
          </p:cNvSpPr>
          <p:nvPr>
            <p:ph type="title"/>
          </p:nvPr>
        </p:nvSpPr>
        <p:spPr/>
        <p:txBody>
          <a:bodyPr/>
          <a:lstStyle/>
          <a:p>
            <a:r>
              <a:rPr lang="da-DK" dirty="0" smtClean="0"/>
              <a:t>Indledning</a:t>
            </a:r>
            <a:endParaRPr lang="da-DK" dirty="0"/>
          </a:p>
        </p:txBody>
      </p:sp>
    </p:spTree>
    <p:extLst>
      <p:ext uri="{BB962C8B-B14F-4D97-AF65-F5344CB8AC3E}">
        <p14:creationId xmlns:p14="http://schemas.microsoft.com/office/powerpoint/2010/main" val="1639838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a:solidFill>
            <a:srgbClr val="E3323D"/>
          </a:solidFill>
        </p:spPr>
        <p:txBody>
          <a:bodyPr/>
          <a:lstStyle/>
          <a:p>
            <a:endParaRPr lang="da-DK" dirty="0"/>
          </a:p>
        </p:txBody>
      </p:sp>
      <p:sp>
        <p:nvSpPr>
          <p:cNvPr id="3" name="Title 2"/>
          <p:cNvSpPr>
            <a:spLocks noGrp="1"/>
          </p:cNvSpPr>
          <p:nvPr>
            <p:ph type="title"/>
          </p:nvPr>
        </p:nvSpPr>
        <p:spPr/>
        <p:txBody>
          <a:bodyPr/>
          <a:lstStyle/>
          <a:p>
            <a:r>
              <a:rPr lang="da-DK" dirty="0" smtClean="0"/>
              <a:t>Metode og datagrundlag</a:t>
            </a:r>
            <a:endParaRPr lang="da-DK" dirty="0"/>
          </a:p>
        </p:txBody>
      </p:sp>
      <p:sp>
        <p:nvSpPr>
          <p:cNvPr id="5" name="Footer Placeholder 4"/>
          <p:cNvSpPr>
            <a:spLocks noGrp="1"/>
          </p:cNvSpPr>
          <p:nvPr>
            <p:ph type="ftr" sz="quarter" idx="17"/>
          </p:nvPr>
        </p:nvSpPr>
        <p:spPr/>
        <p:txBody>
          <a:bodyPr/>
          <a:lstStyle/>
          <a:p>
            <a:pPr>
              <a:defRPr/>
            </a:pPr>
            <a:endParaRPr lang="en-US" dirty="0"/>
          </a:p>
        </p:txBody>
      </p:sp>
      <p:sp>
        <p:nvSpPr>
          <p:cNvPr id="6" name="Slide Number Placeholder 5"/>
          <p:cNvSpPr>
            <a:spLocks noGrp="1"/>
          </p:cNvSpPr>
          <p:nvPr>
            <p:ph type="sldNum" sz="quarter" idx="18"/>
          </p:nvPr>
        </p:nvSpPr>
        <p:spPr/>
        <p:txBody>
          <a:bodyPr/>
          <a:lstStyle/>
          <a:p>
            <a:pPr>
              <a:defRPr/>
            </a:pPr>
            <a:r>
              <a:rPr lang="en-US" smtClean="0"/>
              <a:t> </a:t>
            </a:r>
            <a:fld id="{BDE1EFA8-517E-F143-8E7A-2A700F90BB96}" type="slidenum">
              <a:rPr lang="en-US" smtClean="0"/>
              <a:pPr>
                <a:defRPr/>
              </a:pPr>
              <a:t>30</a:t>
            </a:fld>
            <a:endParaRPr lang="en-US" dirty="0"/>
          </a:p>
        </p:txBody>
      </p:sp>
      <p:pic>
        <p:nvPicPr>
          <p:cNvPr id="1026" name="Picture 2" descr="C:\Users\CES\Pictures\Kort over grøn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4747"/>
            <a:ext cx="3962400" cy="560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0423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tekst 13"/>
          <p:cNvSpPr>
            <a:spLocks noGrp="1"/>
          </p:cNvSpPr>
          <p:nvPr>
            <p:ph type="body" sz="quarter" idx="16"/>
          </p:nvPr>
        </p:nvSpPr>
        <p:spPr/>
        <p:txBody>
          <a:bodyPr/>
          <a:lstStyle/>
          <a:p>
            <a:endParaRPr lang="da-DK"/>
          </a:p>
        </p:txBody>
      </p:sp>
      <p:sp>
        <p:nvSpPr>
          <p:cNvPr id="15" name="Pladsholder til indhold 14"/>
          <p:cNvSpPr>
            <a:spLocks noGrp="1"/>
          </p:cNvSpPr>
          <p:nvPr>
            <p:ph sz="quarter" idx="18"/>
          </p:nvPr>
        </p:nvSpPr>
        <p:spPr/>
        <p:txBody>
          <a:bodyPr/>
          <a:lstStyle/>
          <a:p>
            <a:r>
              <a:rPr lang="da-DK" sz="950" dirty="0" smtClean="0"/>
              <a:t>Evalueringen er tilrettelagt </a:t>
            </a:r>
            <a:r>
              <a:rPr lang="da-DK" sz="950" dirty="0"/>
              <a:t>som en virkningsevaluering, som fokuserer på analyse af, hvordan indsatserne/reformen virker – og hvorfor. </a:t>
            </a:r>
            <a:r>
              <a:rPr lang="da-DK" sz="950" dirty="0" smtClean="0"/>
              <a:t>Følgende er således i fokus:</a:t>
            </a:r>
          </a:p>
          <a:p>
            <a:pPr lvl="1">
              <a:spcBef>
                <a:spcPts val="1200"/>
              </a:spcBef>
            </a:pPr>
            <a:r>
              <a:rPr lang="da-DK" sz="950" b="1" dirty="0">
                <a:solidFill>
                  <a:schemeClr val="tx1"/>
                </a:solidFill>
              </a:rPr>
              <a:t>Implementering:</a:t>
            </a:r>
            <a:r>
              <a:rPr lang="da-DK" sz="950" dirty="0">
                <a:solidFill>
                  <a:schemeClr val="tx1"/>
                </a:solidFill>
              </a:rPr>
              <a:t> Implementeres indsatsen som planlagt? Hvordan kan implementeringen styrkes, så indsatsens mål opnås?</a:t>
            </a:r>
          </a:p>
          <a:p>
            <a:pPr lvl="1"/>
            <a:r>
              <a:rPr lang="da-DK" sz="950" b="1" dirty="0">
                <a:solidFill>
                  <a:schemeClr val="tx1"/>
                </a:solidFill>
              </a:rPr>
              <a:t>Resultater og effekter/målopfyldelse: </a:t>
            </a:r>
            <a:r>
              <a:rPr lang="da-DK" sz="950" dirty="0">
                <a:solidFill>
                  <a:schemeClr val="tx1"/>
                </a:solidFill>
              </a:rPr>
              <a:t>Hvilke resultater og effekter medfører indsatsen i forhold til de forventede?</a:t>
            </a:r>
          </a:p>
          <a:p>
            <a:pPr lvl="1"/>
            <a:r>
              <a:rPr lang="da-DK" sz="950" b="1" dirty="0">
                <a:solidFill>
                  <a:schemeClr val="tx1"/>
                </a:solidFill>
              </a:rPr>
              <a:t>Virkning/årsagssammenhænge:</a:t>
            </a:r>
            <a:r>
              <a:rPr lang="da-DK" sz="950" dirty="0">
                <a:solidFill>
                  <a:schemeClr val="tx1"/>
                </a:solidFill>
              </a:rPr>
              <a:t> Hvilke dele af indsatsen medfører de forskellige resultater og effekter, og hvordan kan virkningen styrkes</a:t>
            </a:r>
            <a:r>
              <a:rPr lang="da-DK" sz="950" dirty="0" smtClean="0">
                <a:solidFill>
                  <a:schemeClr val="tx1"/>
                </a:solidFill>
              </a:rPr>
              <a:t>?</a:t>
            </a:r>
            <a:endParaRPr lang="da-DK" sz="950" dirty="0" smtClean="0"/>
          </a:p>
          <a:p>
            <a:pPr>
              <a:spcBef>
                <a:spcPts val="1200"/>
              </a:spcBef>
            </a:pPr>
            <a:r>
              <a:rPr lang="da-DK" sz="950" dirty="0" smtClean="0"/>
              <a:t>Evalueringen </a:t>
            </a:r>
            <a:r>
              <a:rPr lang="da-DK" sz="950" dirty="0"/>
              <a:t>af gymnasiereformen foretages over en </a:t>
            </a:r>
            <a:r>
              <a:rPr lang="da-DK" sz="950" dirty="0" smtClean="0"/>
              <a:t>fireårig </a:t>
            </a:r>
            <a:r>
              <a:rPr lang="da-DK" sz="950" dirty="0"/>
              <a:t>periode med en årlig </a:t>
            </a:r>
            <a:r>
              <a:rPr lang="da-DK" sz="950" dirty="0" smtClean="0"/>
              <a:t>måling i 2013, 2014, 2015 og 2016.</a:t>
            </a:r>
            <a:r>
              <a:rPr lang="da-DK" sz="950" dirty="0" smtClean="0">
                <a:solidFill>
                  <a:srgbClr val="FF0000"/>
                </a:solidFill>
              </a:rPr>
              <a:t> </a:t>
            </a:r>
          </a:p>
          <a:p>
            <a:pPr>
              <a:spcBef>
                <a:spcPts val="1200"/>
              </a:spcBef>
            </a:pPr>
            <a:r>
              <a:rPr lang="da-DK" sz="950" dirty="0" smtClean="0"/>
              <a:t>Tyngden </a:t>
            </a:r>
            <a:r>
              <a:rPr lang="da-DK" sz="950" dirty="0"/>
              <a:t>i </a:t>
            </a:r>
            <a:r>
              <a:rPr lang="da-DK" sz="950" dirty="0" smtClean="0"/>
              <a:t>evalueringens </a:t>
            </a:r>
            <a:r>
              <a:rPr lang="da-DK" sz="950" dirty="0"/>
              <a:t>første del er særligt på implementeringen, mens den gradvist vil være mere og mere på resultater og effekter, efterhånden som arbejdet med implementeringen af reformen skrider frem.</a:t>
            </a:r>
          </a:p>
          <a:p>
            <a:r>
              <a:rPr lang="da-DK" sz="950" dirty="0"/>
              <a:t>I </a:t>
            </a:r>
            <a:r>
              <a:rPr lang="da-DK" sz="950" dirty="0" smtClean="0"/>
              <a:t>oktober 2015 </a:t>
            </a:r>
            <a:r>
              <a:rPr lang="da-DK" sz="950" dirty="0"/>
              <a:t>er der gennemført feltstudier på hvert af de fire gymnasier. På alle fire gymnasier gennemføres spørgeskemaindsamling blandt alle elever og lærere, samt kvalitative interview med ledelse, lærere, studievejledere, kollegielærere/pædagoger/inspektorer og elever</a:t>
            </a:r>
            <a:r>
              <a:rPr lang="da-DK" sz="950" dirty="0" smtClean="0"/>
              <a:t>.</a:t>
            </a:r>
          </a:p>
          <a:p>
            <a:r>
              <a:rPr lang="da-DK" sz="950" dirty="0" smtClean="0"/>
              <a:t>Evalueringen skal således understøtte ledelsen og lærernes arbejde med implementeringen af reformen på skolerne.</a:t>
            </a:r>
            <a:endParaRPr lang="da-DK" sz="950" dirty="0"/>
          </a:p>
        </p:txBody>
      </p:sp>
      <p:sp>
        <p:nvSpPr>
          <p:cNvPr id="5" name="Pladsholder til sidefod 4"/>
          <p:cNvSpPr>
            <a:spLocks noGrp="1"/>
          </p:cNvSpPr>
          <p:nvPr>
            <p:ph type="ftr" sz="quarter" idx="19"/>
          </p:nvPr>
        </p:nvSpPr>
        <p:spPr/>
        <p:txBody>
          <a:bodyPr/>
          <a:lstStyle/>
          <a:p>
            <a:pPr>
              <a:defRPr/>
            </a:pPr>
            <a:endParaRPr lang="en-US" dirty="0"/>
          </a:p>
        </p:txBody>
      </p:sp>
      <p:sp>
        <p:nvSpPr>
          <p:cNvPr id="6" name="Pladsholder til diasnummer 5"/>
          <p:cNvSpPr>
            <a:spLocks noGrp="1"/>
          </p:cNvSpPr>
          <p:nvPr>
            <p:ph type="sldNum" sz="quarter" idx="20"/>
          </p:nvPr>
        </p:nvSpPr>
        <p:spPr/>
        <p:txBody>
          <a:bodyPr/>
          <a:lstStyle/>
          <a:p>
            <a:pPr>
              <a:defRPr/>
            </a:pPr>
            <a:r>
              <a:rPr lang="en-US" smtClean="0"/>
              <a:t> </a:t>
            </a:r>
            <a:fld id="{BDE1EFA8-517E-F143-8E7A-2A700F90BB96}" type="slidenum">
              <a:rPr lang="en-US" smtClean="0"/>
              <a:pPr>
                <a:defRPr/>
              </a:pPr>
              <a:t>31</a:t>
            </a:fld>
            <a:endParaRPr lang="en-US" dirty="0"/>
          </a:p>
        </p:txBody>
      </p:sp>
      <p:sp>
        <p:nvSpPr>
          <p:cNvPr id="13" name="Titel 12"/>
          <p:cNvSpPr>
            <a:spLocks noGrp="1"/>
          </p:cNvSpPr>
          <p:nvPr>
            <p:ph type="title"/>
          </p:nvPr>
        </p:nvSpPr>
        <p:spPr/>
        <p:txBody>
          <a:bodyPr/>
          <a:lstStyle/>
          <a:p>
            <a:r>
              <a:rPr lang="da-DK" dirty="0" smtClean="0"/>
              <a:t>Evalueringsmetode</a:t>
            </a:r>
            <a:endParaRPr lang="da-DK" dirty="0"/>
          </a:p>
        </p:txBody>
      </p:sp>
    </p:spTree>
    <p:extLst>
      <p:ext uri="{BB962C8B-B14F-4D97-AF65-F5344CB8AC3E}">
        <p14:creationId xmlns:p14="http://schemas.microsoft.com/office/powerpoint/2010/main" val="152847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type="body" sz="quarter" idx="16"/>
          </p:nvPr>
        </p:nvSpPr>
        <p:spPr/>
        <p:txBody>
          <a:bodyPr/>
          <a:lstStyle/>
          <a:p>
            <a:endParaRPr lang="da-DK"/>
          </a:p>
        </p:txBody>
      </p:sp>
      <p:sp>
        <p:nvSpPr>
          <p:cNvPr id="9" name="Pladsholder til indhold 8"/>
          <p:cNvSpPr>
            <a:spLocks noGrp="1"/>
          </p:cNvSpPr>
          <p:nvPr>
            <p:ph sz="quarter" idx="20"/>
          </p:nvPr>
        </p:nvSpPr>
        <p:spPr>
          <a:xfrm>
            <a:off x="4652963" y="3817937"/>
            <a:ext cx="4033837" cy="1325563"/>
          </a:xfrm>
        </p:spPr>
        <p:txBody>
          <a:bodyPr/>
          <a:lstStyle/>
          <a:p>
            <a:pPr marL="0" indent="0">
              <a:buNone/>
            </a:pPr>
            <a:r>
              <a:rPr lang="da-DK" sz="950" b="1" dirty="0" smtClean="0"/>
              <a:t>Observationsstudier</a:t>
            </a:r>
          </a:p>
          <a:p>
            <a:r>
              <a:rPr lang="da-DK" sz="950" dirty="0"/>
              <a:t>Dataindsamlingen er suppleret med observationsstudie af </a:t>
            </a:r>
            <a:r>
              <a:rPr lang="da-DK" sz="950" dirty="0" smtClean="0"/>
              <a:t>ekstraundervisning, som har </a:t>
            </a:r>
            <a:r>
              <a:rPr lang="da-DK" sz="950" dirty="0"/>
              <a:t>fungeret </a:t>
            </a:r>
            <a:r>
              <a:rPr lang="da-DK" sz="950" dirty="0" smtClean="0"/>
              <a:t>kontekstuelt </a:t>
            </a:r>
            <a:r>
              <a:rPr lang="da-DK" sz="950" dirty="0"/>
              <a:t>for den øvrige dataindsamling</a:t>
            </a:r>
            <a:r>
              <a:rPr lang="da-DK" sz="950" dirty="0" smtClean="0"/>
              <a:t>.</a:t>
            </a:r>
            <a:endParaRPr lang="da-DK" sz="950" dirty="0"/>
          </a:p>
        </p:txBody>
      </p:sp>
      <p:sp>
        <p:nvSpPr>
          <p:cNvPr id="10" name="Pladsholder til indhold 9"/>
          <p:cNvSpPr>
            <a:spLocks noGrp="1"/>
          </p:cNvSpPr>
          <p:nvPr>
            <p:ph sz="quarter" idx="21"/>
          </p:nvPr>
        </p:nvSpPr>
        <p:spPr/>
        <p:txBody>
          <a:bodyPr/>
          <a:lstStyle/>
          <a:p>
            <a:pPr marL="0" indent="0">
              <a:buNone/>
            </a:pPr>
            <a:r>
              <a:rPr lang="da-DK" sz="950" b="1" dirty="0" smtClean="0"/>
              <a:t>Spørgeskemaundersøgelser</a:t>
            </a:r>
          </a:p>
          <a:p>
            <a:r>
              <a:rPr lang="da-DK" sz="950" dirty="0" smtClean="0"/>
              <a:t>Der er gennemført spørgeskemaundersøgelse blandt både elever samt </a:t>
            </a:r>
            <a:r>
              <a:rPr lang="da-DK" sz="950" dirty="0" smtClean="0">
                <a:solidFill>
                  <a:schemeClr val="tx1"/>
                </a:solidFill>
              </a:rPr>
              <a:t>ledelse</a:t>
            </a:r>
            <a:r>
              <a:rPr lang="da-DK" sz="950" dirty="0" smtClean="0">
                <a:solidFill>
                  <a:srgbClr val="FF0000"/>
                </a:solidFill>
              </a:rPr>
              <a:t> </a:t>
            </a:r>
            <a:r>
              <a:rPr lang="da-DK" sz="950" dirty="0" smtClean="0"/>
              <a:t>og medarbejdere.</a:t>
            </a:r>
          </a:p>
          <a:p>
            <a:r>
              <a:rPr lang="da-DK" sz="950" dirty="0" smtClean="0"/>
              <a:t>I alt </a:t>
            </a:r>
            <a:r>
              <a:rPr lang="da-DK" sz="950" dirty="0" smtClean="0">
                <a:solidFill>
                  <a:schemeClr val="tx1"/>
                </a:solidFill>
              </a:rPr>
              <a:t>har </a:t>
            </a:r>
            <a:r>
              <a:rPr lang="da-DK" sz="950" dirty="0" smtClean="0">
                <a:solidFill>
                  <a:schemeClr val="dk1"/>
                </a:solidFill>
              </a:rPr>
              <a:t>967 </a:t>
            </a:r>
            <a:r>
              <a:rPr lang="da-DK" sz="950" dirty="0">
                <a:solidFill>
                  <a:schemeClr val="dk1"/>
                </a:solidFill>
              </a:rPr>
              <a:t>elever </a:t>
            </a:r>
            <a:r>
              <a:rPr lang="da-DK" sz="950" dirty="0" smtClean="0">
                <a:solidFill>
                  <a:schemeClr val="dk1"/>
                </a:solidFill>
              </a:rPr>
              <a:t>og 109 lærere i 2015</a:t>
            </a:r>
            <a:r>
              <a:rPr lang="da-DK" sz="950" dirty="0" smtClean="0">
                <a:solidFill>
                  <a:schemeClr val="tx1"/>
                </a:solidFill>
              </a:rPr>
              <a:t> besvaret spørgeskemaet, hvilket svarer til en svarprocent på henholdsvis 74 % og 70 %</a:t>
            </a:r>
          </a:p>
          <a:p>
            <a:r>
              <a:rPr lang="da-DK" sz="950" dirty="0">
                <a:solidFill>
                  <a:schemeClr val="tx1"/>
                </a:solidFill>
              </a:rPr>
              <a:t>Undersøgelsen er i 2015 gennemført som en online </a:t>
            </a:r>
            <a:r>
              <a:rPr lang="da-DK" sz="950" dirty="0" err="1">
                <a:solidFill>
                  <a:schemeClr val="tx1"/>
                </a:solidFill>
              </a:rPr>
              <a:t>surveyundersøgelse</a:t>
            </a:r>
            <a:r>
              <a:rPr lang="da-DK" sz="950" dirty="0">
                <a:solidFill>
                  <a:schemeClr val="tx1"/>
                </a:solidFill>
              </a:rPr>
              <a:t> på GUX Sisimiut, GU Aasiaat og </a:t>
            </a:r>
            <a:r>
              <a:rPr lang="da-DK" sz="950" dirty="0" smtClean="0">
                <a:solidFill>
                  <a:schemeClr val="tx1"/>
                </a:solidFill>
              </a:rPr>
              <a:t>GUX Qaqortoq, </a:t>
            </a:r>
            <a:r>
              <a:rPr lang="da-DK" sz="950" dirty="0">
                <a:solidFill>
                  <a:schemeClr val="tx1"/>
                </a:solidFill>
              </a:rPr>
              <a:t>mens der er uddelt papirspørgeskemaer på GUX Nuuk. Lærere på alle gymnasier har også besvaret spørgeskemaet elektronisk.</a:t>
            </a:r>
          </a:p>
        </p:txBody>
      </p:sp>
      <p:sp>
        <p:nvSpPr>
          <p:cNvPr id="11" name="Pladsholder til indhold 10"/>
          <p:cNvSpPr>
            <a:spLocks noGrp="1"/>
          </p:cNvSpPr>
          <p:nvPr>
            <p:ph sz="quarter" idx="22"/>
          </p:nvPr>
        </p:nvSpPr>
        <p:spPr>
          <a:xfrm>
            <a:off x="4690177" y="1181100"/>
            <a:ext cx="4033837" cy="2011363"/>
          </a:xfrm>
        </p:spPr>
        <p:txBody>
          <a:bodyPr/>
          <a:lstStyle/>
          <a:p>
            <a:pPr marL="0" indent="0">
              <a:buNone/>
            </a:pPr>
            <a:r>
              <a:rPr lang="da-DK" sz="950" b="1" dirty="0" smtClean="0"/>
              <a:t>Kvalitative interview</a:t>
            </a:r>
          </a:p>
          <a:p>
            <a:r>
              <a:rPr lang="da-DK" sz="950" dirty="0" smtClean="0"/>
              <a:t>Der er gennemført en række kvalitative interview med ledelse, lærere, studieretningsledere/koordinatorer, studievejledere, kollegiemedarbejdere, mentorer, administrativt personale og elever på alle fire gymnasier.</a:t>
            </a:r>
          </a:p>
          <a:p>
            <a:r>
              <a:rPr lang="da-DK" sz="950" dirty="0" smtClean="0"/>
              <a:t>Informanter er udvalgt i samarbejde med skolerne ud fra et spredningskriterium – dvs. så mange forskellige karakteristika repræsenteret som muligt.</a:t>
            </a:r>
          </a:p>
          <a:p>
            <a:r>
              <a:rPr lang="da-DK" sz="950" dirty="0" smtClean="0"/>
              <a:t>En stor del af interviewene er gennemført som fokusgruppeinterview, hvilket både har været af metodiske og praktiske årsager.</a:t>
            </a:r>
          </a:p>
          <a:p>
            <a:endParaRPr lang="da-DK" sz="950" dirty="0" smtClean="0"/>
          </a:p>
        </p:txBody>
      </p:sp>
      <p:sp>
        <p:nvSpPr>
          <p:cNvPr id="4" name="Pladsholder til sidefod 3"/>
          <p:cNvSpPr>
            <a:spLocks noGrp="1"/>
          </p:cNvSpPr>
          <p:nvPr>
            <p:ph type="ftr" sz="quarter" idx="23"/>
          </p:nvPr>
        </p:nvSpPr>
        <p:spPr/>
        <p:txBody>
          <a:bodyPr/>
          <a:lstStyle/>
          <a:p>
            <a:pPr>
              <a:defRPr/>
            </a:pPr>
            <a:endParaRPr lang="en-US" dirty="0"/>
          </a:p>
        </p:txBody>
      </p:sp>
      <p:sp>
        <p:nvSpPr>
          <p:cNvPr id="5" name="Pladsholder til diasnummer 4"/>
          <p:cNvSpPr>
            <a:spLocks noGrp="1"/>
          </p:cNvSpPr>
          <p:nvPr>
            <p:ph type="sldNum" sz="quarter" idx="24"/>
          </p:nvPr>
        </p:nvSpPr>
        <p:spPr/>
        <p:txBody>
          <a:bodyPr/>
          <a:lstStyle/>
          <a:p>
            <a:pPr>
              <a:defRPr/>
            </a:pPr>
            <a:r>
              <a:rPr lang="en-US" smtClean="0"/>
              <a:t> </a:t>
            </a:r>
            <a:fld id="{0F4E8FAD-635C-6F40-8E70-A9FAD54278EE}" type="slidenum">
              <a:rPr lang="en-US" smtClean="0"/>
              <a:pPr>
                <a:defRPr/>
              </a:pPr>
              <a:t>32</a:t>
            </a:fld>
            <a:endParaRPr lang="en-US" dirty="0"/>
          </a:p>
        </p:txBody>
      </p:sp>
      <p:sp>
        <p:nvSpPr>
          <p:cNvPr id="6" name="Titel 5"/>
          <p:cNvSpPr>
            <a:spLocks noGrp="1"/>
          </p:cNvSpPr>
          <p:nvPr>
            <p:ph type="title"/>
          </p:nvPr>
        </p:nvSpPr>
        <p:spPr/>
        <p:txBody>
          <a:bodyPr/>
          <a:lstStyle/>
          <a:p>
            <a:r>
              <a:rPr lang="da-DK" dirty="0" smtClean="0"/>
              <a:t>Datagrundlag 2015</a:t>
            </a:r>
            <a:endParaRPr lang="da-DK" dirty="0"/>
          </a:p>
        </p:txBody>
      </p:sp>
      <p:sp>
        <p:nvSpPr>
          <p:cNvPr id="8" name="Pladsholder til indhold 7"/>
          <p:cNvSpPr>
            <a:spLocks noGrp="1"/>
          </p:cNvSpPr>
          <p:nvPr>
            <p:ph sz="quarter" idx="19"/>
          </p:nvPr>
        </p:nvSpPr>
        <p:spPr>
          <a:xfrm>
            <a:off x="464288" y="3848100"/>
            <a:ext cx="4033837" cy="2011363"/>
          </a:xfrm>
        </p:spPr>
        <p:txBody>
          <a:bodyPr/>
          <a:lstStyle/>
          <a:p>
            <a:pPr marL="0" indent="0">
              <a:buNone/>
            </a:pPr>
            <a:r>
              <a:rPr lang="da-DK" sz="950" b="1" dirty="0" smtClean="0"/>
              <a:t>Registerdata</a:t>
            </a:r>
          </a:p>
          <a:p>
            <a:r>
              <a:rPr lang="da-DK" sz="950" dirty="0"/>
              <a:t>Der er inddraget datamateriale fra USF data. </a:t>
            </a:r>
          </a:p>
          <a:p>
            <a:r>
              <a:rPr lang="da-DK" sz="950" dirty="0"/>
              <a:t>Udtrækket fra USF er foretaget den 30. oktober 2015 af departementet. </a:t>
            </a:r>
          </a:p>
          <a:p>
            <a:r>
              <a:rPr lang="da-DK" sz="950" dirty="0">
                <a:solidFill>
                  <a:schemeClr val="tx1"/>
                </a:solidFill>
              </a:rPr>
              <a:t>Tallene om frafald, gennemførte og afbrud er opgjort for kalenderår, mens bestanden er opgjort pr. 31. december for det pågældende år. </a:t>
            </a:r>
          </a:p>
        </p:txBody>
      </p:sp>
    </p:spTree>
    <p:extLst>
      <p:ext uri="{BB962C8B-B14F-4D97-AF65-F5344CB8AC3E}">
        <p14:creationId xmlns:p14="http://schemas.microsoft.com/office/powerpoint/2010/main" val="626891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830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endParaRPr lang="da-DK" dirty="0"/>
          </a:p>
        </p:txBody>
      </p:sp>
      <p:sp>
        <p:nvSpPr>
          <p:cNvPr id="3" name="Title 2"/>
          <p:cNvSpPr>
            <a:spLocks noGrp="1"/>
          </p:cNvSpPr>
          <p:nvPr>
            <p:ph type="title"/>
          </p:nvPr>
        </p:nvSpPr>
        <p:spPr/>
        <p:txBody>
          <a:bodyPr/>
          <a:lstStyle/>
          <a:p>
            <a:r>
              <a:rPr lang="da-DK" dirty="0" smtClean="0"/>
              <a:t>Status på implementerings-processen</a:t>
            </a:r>
            <a:endParaRPr lang="da-DK" dirty="0"/>
          </a:p>
        </p:txBody>
      </p:sp>
      <p:sp>
        <p:nvSpPr>
          <p:cNvPr id="5" name="Footer Placeholder 4"/>
          <p:cNvSpPr>
            <a:spLocks noGrp="1"/>
          </p:cNvSpPr>
          <p:nvPr>
            <p:ph type="ftr" sz="quarter" idx="17"/>
          </p:nvPr>
        </p:nvSpPr>
        <p:spPr/>
        <p:txBody>
          <a:bodyPr/>
          <a:lstStyle/>
          <a:p>
            <a:pPr>
              <a:defRPr/>
            </a:pPr>
            <a:endParaRPr lang="en-US" dirty="0"/>
          </a:p>
        </p:txBody>
      </p:sp>
      <p:sp>
        <p:nvSpPr>
          <p:cNvPr id="6" name="Slide Number Placeholder 5"/>
          <p:cNvSpPr>
            <a:spLocks noGrp="1"/>
          </p:cNvSpPr>
          <p:nvPr>
            <p:ph type="sldNum" sz="quarter" idx="18"/>
          </p:nvPr>
        </p:nvSpPr>
        <p:spPr/>
        <p:txBody>
          <a:bodyPr/>
          <a:lstStyle/>
          <a:p>
            <a:pPr>
              <a:defRPr/>
            </a:pPr>
            <a:r>
              <a:rPr lang="en-US" smtClean="0"/>
              <a:t> </a:t>
            </a:r>
            <a:fld id="{BDE1EFA8-517E-F143-8E7A-2A700F90BB96}" type="slidenum">
              <a:rPr lang="en-US" smtClean="0"/>
              <a:pPr>
                <a:defRPr/>
              </a:pPr>
              <a:t>4</a:t>
            </a:fld>
            <a:endParaRPr lang="en-US" dirty="0"/>
          </a:p>
        </p:txBody>
      </p:sp>
      <p:pic>
        <p:nvPicPr>
          <p:cNvPr id="1026" name="Picture 2" descr="C:\Users\CES\Pictures\Kort over grøn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4747"/>
            <a:ext cx="3962400" cy="560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2046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p:txBody>
          <a:bodyPr/>
          <a:lstStyle/>
          <a:p>
            <a:endParaRPr lang="da-DK"/>
          </a:p>
        </p:txBody>
      </p:sp>
      <p:sp>
        <p:nvSpPr>
          <p:cNvPr id="9" name="Pladsholder til indhold 8"/>
          <p:cNvSpPr>
            <a:spLocks noGrp="1"/>
          </p:cNvSpPr>
          <p:nvPr>
            <p:ph sz="quarter" idx="18"/>
          </p:nvPr>
        </p:nvSpPr>
        <p:spPr>
          <a:xfrm>
            <a:off x="457200" y="1098550"/>
            <a:ext cx="3963986" cy="4197350"/>
          </a:xfrm>
        </p:spPr>
        <p:txBody>
          <a:bodyPr/>
          <a:lstStyle/>
          <a:p>
            <a:pPr marL="0" indent="0">
              <a:buNone/>
            </a:pPr>
            <a:r>
              <a:rPr lang="da-DK" sz="950" dirty="0" smtClean="0"/>
              <a:t>Evalueringen viser samlet, at reformimplementeringen på de fire gymnasier er yderligere styrket siden sidste års evaluering (2014). Der er dog forskel på, hvor hurtig reformimplementeringen skrider frem på skolerne, og skolernes initiativer understøtter ikke altid intentionen bag reformen. Derfor peger dette års evaluering på, at der kan være behov for at genopfriske og fastholde intentionerne bag reformen, så skolerne har en fælles forståelse af reformen og et fælles udgangspunkt for implementering og evaluering.</a:t>
            </a:r>
          </a:p>
          <a:p>
            <a:pPr marL="0" indent="0">
              <a:buNone/>
            </a:pPr>
            <a:r>
              <a:rPr lang="da-DK" sz="950" dirty="0" smtClean="0"/>
              <a:t>I </a:t>
            </a:r>
            <a:r>
              <a:rPr lang="da-DK" sz="950" dirty="0"/>
              <a:t>evalueringen af skolernes arbejde med gymnasiereformen kan der således skelnes mellem tre niveauer:</a:t>
            </a:r>
            <a:endParaRPr lang="da-DK" sz="950" dirty="0" smtClean="0"/>
          </a:p>
          <a:p>
            <a:pPr lvl="0"/>
            <a:r>
              <a:rPr lang="da-DK" sz="950" i="1" dirty="0"/>
              <a:t>Implementering af reformens elementer</a:t>
            </a:r>
            <a:r>
              <a:rPr lang="da-DK" sz="950" dirty="0"/>
              <a:t>: Beskrivende evaluering af, hvilke initiativer skolen har taget for at implementere de enkelte elementer i reformen. Det vil i vid udstrækning sige realiseringen af GUX-lovgivningen.</a:t>
            </a:r>
          </a:p>
          <a:p>
            <a:pPr lvl="0"/>
            <a:r>
              <a:rPr lang="da-DK" sz="950" i="1" dirty="0"/>
              <a:t>Realisering af intentionerne med reformens elementer</a:t>
            </a:r>
            <a:r>
              <a:rPr lang="da-DK" sz="950" dirty="0"/>
              <a:t>: Analyse af, hvorvidt skolens implementeringsinitiativer realiserer intentionerne med reformen.</a:t>
            </a:r>
          </a:p>
          <a:p>
            <a:pPr lvl="0"/>
            <a:r>
              <a:rPr lang="da-DK" sz="950" i="1" dirty="0"/>
              <a:t>Effekterne af reformen</a:t>
            </a:r>
            <a:r>
              <a:rPr lang="da-DK" sz="950" dirty="0"/>
              <a:t>: Vurdering af, hvorvidt </a:t>
            </a:r>
            <a:r>
              <a:rPr lang="da-DK" sz="950" dirty="0" smtClean="0"/>
              <a:t>reformen</a:t>
            </a:r>
            <a:endParaRPr lang="da-DK" sz="950" dirty="0">
              <a:solidFill>
                <a:schemeClr val="tx1"/>
              </a:solidFill>
            </a:endParaRPr>
          </a:p>
        </p:txBody>
      </p:sp>
      <p:sp>
        <p:nvSpPr>
          <p:cNvPr id="6" name="Pladsholder til diasnummer 5"/>
          <p:cNvSpPr>
            <a:spLocks noGrp="1"/>
          </p:cNvSpPr>
          <p:nvPr>
            <p:ph type="sldNum" sz="quarter" idx="22"/>
          </p:nvPr>
        </p:nvSpPr>
        <p:spPr/>
        <p:txBody>
          <a:bodyPr/>
          <a:lstStyle/>
          <a:p>
            <a:pPr>
              <a:defRPr/>
            </a:pPr>
            <a:r>
              <a:rPr lang="en-US" smtClean="0"/>
              <a:t> </a:t>
            </a:r>
            <a:fld id="{BDE1EFA8-517E-F143-8E7A-2A700F90BB96}" type="slidenum">
              <a:rPr lang="en-US" smtClean="0"/>
              <a:pPr>
                <a:defRPr/>
              </a:pPr>
              <a:t>5</a:t>
            </a:fld>
            <a:endParaRPr lang="en-US" dirty="0"/>
          </a:p>
        </p:txBody>
      </p:sp>
      <p:sp>
        <p:nvSpPr>
          <p:cNvPr id="7" name="Titel 6"/>
          <p:cNvSpPr>
            <a:spLocks noGrp="1"/>
          </p:cNvSpPr>
          <p:nvPr>
            <p:ph type="title"/>
          </p:nvPr>
        </p:nvSpPr>
        <p:spPr/>
        <p:txBody>
          <a:bodyPr/>
          <a:lstStyle/>
          <a:p>
            <a:r>
              <a:rPr lang="da-DK" dirty="0" smtClean="0"/>
              <a:t>Status på implementeringsprocessen</a:t>
            </a:r>
            <a:endParaRPr lang="da-DK" dirty="0"/>
          </a:p>
        </p:txBody>
      </p:sp>
      <p:sp>
        <p:nvSpPr>
          <p:cNvPr id="8" name="Pladsholder til indhold 9"/>
          <p:cNvSpPr>
            <a:spLocks noGrp="1"/>
          </p:cNvSpPr>
          <p:nvPr>
            <p:ph sz="quarter" idx="18"/>
          </p:nvPr>
        </p:nvSpPr>
        <p:spPr>
          <a:xfrm>
            <a:off x="4822827" y="1095976"/>
            <a:ext cx="4114800" cy="2208628"/>
          </a:xfrm>
        </p:spPr>
        <p:txBody>
          <a:bodyPr/>
          <a:lstStyle/>
          <a:p>
            <a:pPr lvl="0"/>
            <a:r>
              <a:rPr lang="da-DK" sz="950" dirty="0"/>
              <a:t>medfører de ønskede effekter, når reformen er </a:t>
            </a:r>
            <a:r>
              <a:rPr lang="da-DK" sz="950" dirty="0" smtClean="0"/>
              <a:t>implementeret, så </a:t>
            </a:r>
            <a:r>
              <a:rPr lang="da-DK" sz="950" dirty="0"/>
              <a:t>intentionerne med </a:t>
            </a:r>
            <a:r>
              <a:rPr lang="da-DK" sz="950" dirty="0" smtClean="0"/>
              <a:t>reformen indfries.</a:t>
            </a:r>
            <a:endParaRPr lang="da-DK" sz="950" dirty="0"/>
          </a:p>
          <a:p>
            <a:pPr marL="0" indent="0">
              <a:buNone/>
            </a:pPr>
            <a:r>
              <a:rPr lang="da-DK" sz="950" i="1" dirty="0"/>
              <a:t>Særligt tilrettelagte forløb </a:t>
            </a:r>
            <a:r>
              <a:rPr lang="da-DK" sz="950" dirty="0"/>
              <a:t>er et eksempel på forskellen </a:t>
            </a:r>
            <a:r>
              <a:rPr lang="da-DK" sz="950" dirty="0" smtClean="0"/>
              <a:t>mellem </a:t>
            </a:r>
            <a:r>
              <a:rPr lang="da-DK" sz="950" dirty="0"/>
              <a:t>at implementere reformelementer </a:t>
            </a:r>
            <a:r>
              <a:rPr lang="da-DK" sz="950" dirty="0" smtClean="0"/>
              <a:t>og fuldt </a:t>
            </a:r>
            <a:r>
              <a:rPr lang="da-DK" sz="950" dirty="0"/>
              <a:t>realisere intentionerne bag reformen. </a:t>
            </a:r>
            <a:r>
              <a:rPr lang="da-DK" sz="950" dirty="0" smtClean="0">
                <a:solidFill>
                  <a:schemeClr val="tx1"/>
                </a:solidFill>
              </a:rPr>
              <a:t>Nedenfor </a:t>
            </a:r>
            <a:r>
              <a:rPr lang="da-DK" sz="950" dirty="0">
                <a:solidFill>
                  <a:schemeClr val="tx1"/>
                </a:solidFill>
              </a:rPr>
              <a:t>beskrives skolernes nuværende initiativer af særlig tilrettelagte forløb.</a:t>
            </a:r>
          </a:p>
        </p:txBody>
      </p:sp>
      <p:sp>
        <p:nvSpPr>
          <p:cNvPr id="3" name="Rektangel 2"/>
          <p:cNvSpPr/>
          <p:nvPr/>
        </p:nvSpPr>
        <p:spPr>
          <a:xfrm>
            <a:off x="4572000" y="1028700"/>
            <a:ext cx="457200" cy="45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4800600" y="2535282"/>
            <a:ext cx="4191001" cy="30098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50" b="1" dirty="0" smtClean="0">
                <a:solidFill>
                  <a:schemeClr val="accent1"/>
                </a:solidFill>
              </a:rPr>
              <a:t>Særligt tilrettelagte forløb organiseres forskelligt - dog ikke fuldt ud efter intentionen bag reformen</a:t>
            </a:r>
          </a:p>
          <a:p>
            <a:endParaRPr lang="da-DK" sz="950" b="1" dirty="0" smtClean="0">
              <a:solidFill>
                <a:schemeClr val="accent1"/>
              </a:solidFill>
            </a:endParaRPr>
          </a:p>
          <a:p>
            <a:r>
              <a:rPr lang="da-DK" sz="950" dirty="0" smtClean="0">
                <a:solidFill>
                  <a:schemeClr val="tx1"/>
                </a:solidFill>
              </a:rPr>
              <a:t>Samtlige skoler har aktivt taget initiativ til </a:t>
            </a:r>
            <a:r>
              <a:rPr lang="da-DK" sz="950" dirty="0">
                <a:solidFill>
                  <a:schemeClr val="tx1"/>
                </a:solidFill>
              </a:rPr>
              <a:t>at implementere </a:t>
            </a:r>
            <a:r>
              <a:rPr lang="da-DK" sz="950" dirty="0" smtClean="0">
                <a:solidFill>
                  <a:schemeClr val="tx1"/>
                </a:solidFill>
              </a:rPr>
              <a:t>særligt tilrettelagt undervisning. Dog er det ikke lykkedes fuldt ud at implementere det ud fra reformens intentioner. </a:t>
            </a:r>
            <a:r>
              <a:rPr lang="da-DK" sz="950" dirty="0">
                <a:solidFill>
                  <a:schemeClr val="tx1"/>
                </a:solidFill>
              </a:rPr>
              <a:t>Intentionen med screeningerne og den særligt tilrettelagte undervisning er tilpasning af den almindelige undervisning til den enkelte elevs behov og ikke primært til ekstra undervisning – som </a:t>
            </a:r>
            <a:r>
              <a:rPr lang="da-DK" sz="950" dirty="0" smtClean="0">
                <a:solidFill>
                  <a:schemeClr val="tx1"/>
                </a:solidFill>
              </a:rPr>
              <a:t>det i vid udstrækning </a:t>
            </a:r>
            <a:r>
              <a:rPr lang="da-DK" sz="950" dirty="0">
                <a:solidFill>
                  <a:schemeClr val="tx1"/>
                </a:solidFill>
              </a:rPr>
              <a:t>er tilfældet i </a:t>
            </a:r>
            <a:r>
              <a:rPr lang="da-DK" sz="950" dirty="0" smtClean="0">
                <a:solidFill>
                  <a:schemeClr val="tx1"/>
                </a:solidFill>
              </a:rPr>
              <a:t>dag.</a:t>
            </a:r>
          </a:p>
          <a:p>
            <a:r>
              <a:rPr lang="da-DK" sz="950" dirty="0" smtClean="0">
                <a:solidFill>
                  <a:schemeClr val="tx1"/>
                </a:solidFill>
              </a:rPr>
              <a:t>GUX Nuuk er kommet længst i implementeringen, da de har oprettet </a:t>
            </a:r>
            <a:r>
              <a:rPr lang="da-DK" sz="950" dirty="0">
                <a:solidFill>
                  <a:schemeClr val="tx1"/>
                </a:solidFill>
              </a:rPr>
              <a:t>forskellige typer af ”særhold”, som enten erstatter den eksisterende </a:t>
            </a:r>
            <a:r>
              <a:rPr lang="da-DK" sz="950" dirty="0" smtClean="0">
                <a:solidFill>
                  <a:schemeClr val="tx1"/>
                </a:solidFill>
              </a:rPr>
              <a:t>undervisning </a:t>
            </a:r>
            <a:r>
              <a:rPr lang="da-DK" sz="950" dirty="0">
                <a:solidFill>
                  <a:schemeClr val="tx1"/>
                </a:solidFill>
              </a:rPr>
              <a:t>eller fungerer som et supplement hertil</a:t>
            </a:r>
            <a:r>
              <a:rPr lang="da-DK" sz="950" dirty="0" smtClean="0">
                <a:solidFill>
                  <a:schemeClr val="tx1"/>
                </a:solidFill>
              </a:rPr>
              <a:t>. På holdene anvendes en </a:t>
            </a:r>
            <a:r>
              <a:rPr lang="da-DK" sz="950" dirty="0">
                <a:solidFill>
                  <a:schemeClr val="tx1"/>
                </a:solidFill>
              </a:rPr>
              <a:t>særlig </a:t>
            </a:r>
            <a:r>
              <a:rPr lang="da-DK" sz="950" dirty="0" smtClean="0">
                <a:solidFill>
                  <a:schemeClr val="tx1"/>
                </a:solidFill>
              </a:rPr>
              <a:t>pædagogik, hvor hensigten er </a:t>
            </a:r>
            <a:r>
              <a:rPr lang="da-DK" sz="950" dirty="0">
                <a:solidFill>
                  <a:schemeClr val="tx1"/>
                </a:solidFill>
              </a:rPr>
              <a:t>at tage hånd om de elever, der enten oplever at blive udfordret for meget eller for lidt. </a:t>
            </a:r>
            <a:r>
              <a:rPr lang="da-DK" sz="950" dirty="0" smtClean="0">
                <a:solidFill>
                  <a:schemeClr val="tx1"/>
                </a:solidFill>
              </a:rPr>
              <a:t>Derudover har skolen oprettet en dobbeltlærerordning </a:t>
            </a:r>
            <a:r>
              <a:rPr lang="da-DK" sz="950" dirty="0">
                <a:solidFill>
                  <a:schemeClr val="tx1"/>
                </a:solidFill>
              </a:rPr>
              <a:t>i engelsk i </a:t>
            </a:r>
            <a:r>
              <a:rPr lang="da-DK" sz="950" dirty="0" smtClean="0">
                <a:solidFill>
                  <a:schemeClr val="tx1"/>
                </a:solidFill>
              </a:rPr>
              <a:t>1.g.</a:t>
            </a:r>
          </a:p>
          <a:p>
            <a:r>
              <a:rPr lang="da-DK" sz="950" dirty="0">
                <a:solidFill>
                  <a:schemeClr val="tx1"/>
                </a:solidFill>
              </a:rPr>
              <a:t>På GUX Sisimiut har skolen målrettet særligt tilrettelagte </a:t>
            </a:r>
            <a:r>
              <a:rPr lang="da-DK" sz="950" dirty="0" smtClean="0">
                <a:solidFill>
                  <a:schemeClr val="tx1"/>
                </a:solidFill>
              </a:rPr>
              <a:t>forløb til </a:t>
            </a:r>
            <a:r>
              <a:rPr lang="da-DK" sz="950" dirty="0">
                <a:solidFill>
                  <a:schemeClr val="tx1"/>
                </a:solidFill>
              </a:rPr>
              <a:t>elever, der har faglige udfordringer. Der nævnes </a:t>
            </a:r>
            <a:r>
              <a:rPr lang="da-DK" sz="950" dirty="0" smtClean="0">
                <a:solidFill>
                  <a:schemeClr val="tx1"/>
                </a:solidFill>
              </a:rPr>
              <a:t>specifikt</a:t>
            </a:r>
            <a:endParaRPr lang="da-DK" sz="950" dirty="0">
              <a:solidFill>
                <a:schemeClr val="tx1"/>
              </a:solidFill>
            </a:endParaRPr>
          </a:p>
        </p:txBody>
      </p:sp>
    </p:spTree>
    <p:extLst>
      <p:ext uri="{BB962C8B-B14F-4D97-AF65-F5344CB8AC3E}">
        <p14:creationId xmlns:p14="http://schemas.microsoft.com/office/powerpoint/2010/main" val="286795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457200" y="1181100"/>
            <a:ext cx="4191001" cy="2123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50" dirty="0" smtClean="0">
                <a:solidFill>
                  <a:schemeClr val="tx1"/>
                </a:solidFill>
              </a:rPr>
              <a:t>(</a:t>
            </a:r>
            <a:r>
              <a:rPr lang="da-DK" sz="950" dirty="0">
                <a:solidFill>
                  <a:schemeClr val="tx1"/>
                </a:solidFill>
              </a:rPr>
              <a:t>fortsat</a:t>
            </a:r>
            <a:r>
              <a:rPr lang="da-DK" sz="950" dirty="0" smtClean="0">
                <a:solidFill>
                  <a:schemeClr val="tx1"/>
                </a:solidFill>
              </a:rPr>
              <a:t>)</a:t>
            </a:r>
          </a:p>
          <a:p>
            <a:r>
              <a:rPr lang="da-DK" sz="950" dirty="0">
                <a:solidFill>
                  <a:schemeClr val="tx1"/>
                </a:solidFill>
              </a:rPr>
              <a:t>ekstraundervisning i forhold til fag som dansk, grønlandsk, </a:t>
            </a:r>
            <a:r>
              <a:rPr lang="da-DK" sz="950" dirty="0" smtClean="0">
                <a:solidFill>
                  <a:schemeClr val="tx1"/>
                </a:solidFill>
              </a:rPr>
              <a:t>matematik </a:t>
            </a:r>
            <a:r>
              <a:rPr lang="da-DK" sz="950" dirty="0">
                <a:solidFill>
                  <a:schemeClr val="tx1"/>
                </a:solidFill>
              </a:rPr>
              <a:t>og musik. Der anvendes </a:t>
            </a:r>
            <a:r>
              <a:rPr lang="da-DK" sz="950" dirty="0" smtClean="0">
                <a:solidFill>
                  <a:schemeClr val="tx1"/>
                </a:solidFill>
              </a:rPr>
              <a:t>alternative undervisningsformer </a:t>
            </a:r>
            <a:r>
              <a:rPr lang="da-DK" sz="950" dirty="0">
                <a:solidFill>
                  <a:schemeClr val="tx1"/>
                </a:solidFill>
              </a:rPr>
              <a:t>i forbindelse med bl.a. feltture og </a:t>
            </a:r>
            <a:r>
              <a:rPr lang="da-DK" sz="950" dirty="0" err="1" smtClean="0">
                <a:solidFill>
                  <a:schemeClr val="tx1"/>
                </a:solidFill>
              </a:rPr>
              <a:t>Biophilia</a:t>
            </a:r>
            <a:r>
              <a:rPr lang="da-DK" sz="950" dirty="0" smtClean="0">
                <a:solidFill>
                  <a:schemeClr val="tx1"/>
                </a:solidFill>
              </a:rPr>
              <a:t>. </a:t>
            </a:r>
            <a:r>
              <a:rPr lang="da-DK" sz="950" dirty="0">
                <a:solidFill>
                  <a:schemeClr val="tx1"/>
                </a:solidFill>
              </a:rPr>
              <a:t>De </a:t>
            </a:r>
            <a:r>
              <a:rPr lang="da-DK" sz="950" dirty="0" smtClean="0">
                <a:solidFill>
                  <a:schemeClr val="tx1"/>
                </a:solidFill>
              </a:rPr>
              <a:t>virker dog ikke til, at de umiddelbart bliver </a:t>
            </a:r>
            <a:r>
              <a:rPr lang="da-DK" sz="950" dirty="0">
                <a:solidFill>
                  <a:schemeClr val="tx1"/>
                </a:solidFill>
              </a:rPr>
              <a:t>koblet til den særligt tilrettelagte </a:t>
            </a:r>
            <a:r>
              <a:rPr lang="da-DK" sz="950" dirty="0" smtClean="0">
                <a:solidFill>
                  <a:schemeClr val="tx1"/>
                </a:solidFill>
              </a:rPr>
              <a:t>undervisning. Samtidigt har skolen studieretningen idræt og arktisk fjeldliv, hvor der tilbydes fag på lavere niveauer end de øvrige studieretninger.</a:t>
            </a:r>
          </a:p>
          <a:p>
            <a:r>
              <a:rPr lang="da-DK" sz="950" dirty="0" smtClean="0">
                <a:solidFill>
                  <a:schemeClr val="tx1"/>
                </a:solidFill>
              </a:rPr>
              <a:t>De </a:t>
            </a:r>
            <a:r>
              <a:rPr lang="da-DK" sz="950" dirty="0">
                <a:solidFill>
                  <a:schemeClr val="tx1"/>
                </a:solidFill>
              </a:rPr>
              <a:t>øvrige to gymnasier har implementeret særligt tilrettelagte forløb som ekstraundervisning. På GUX Aasiaat og </a:t>
            </a:r>
            <a:r>
              <a:rPr lang="da-DK" sz="950" dirty="0" smtClean="0">
                <a:solidFill>
                  <a:schemeClr val="tx1"/>
                </a:solidFill>
              </a:rPr>
              <a:t>GUX Qaqortoq </a:t>
            </a:r>
            <a:r>
              <a:rPr lang="da-DK" sz="950" dirty="0">
                <a:solidFill>
                  <a:schemeClr val="tx1"/>
                </a:solidFill>
              </a:rPr>
              <a:t>er der implementeret tilbud om ekstra undervisning </a:t>
            </a:r>
            <a:r>
              <a:rPr lang="da-DK" sz="950" dirty="0" smtClean="0">
                <a:solidFill>
                  <a:schemeClr val="tx1"/>
                </a:solidFill>
              </a:rPr>
              <a:t>i dansk</a:t>
            </a:r>
            <a:r>
              <a:rPr lang="da-DK" sz="950" dirty="0">
                <a:solidFill>
                  <a:schemeClr val="tx1"/>
                </a:solidFill>
              </a:rPr>
              <a:t>, grønlandsk, matematik og engelsk for elever, som på baggrund af screeningerne vurderes at have </a:t>
            </a:r>
            <a:r>
              <a:rPr lang="da-DK" sz="950" dirty="0" smtClean="0">
                <a:solidFill>
                  <a:schemeClr val="tx1"/>
                </a:solidFill>
              </a:rPr>
              <a:t>behov. </a:t>
            </a:r>
            <a:endParaRPr lang="da-DK" sz="950" dirty="0">
              <a:solidFill>
                <a:schemeClr val="tx1"/>
              </a:solidFill>
            </a:endParaRPr>
          </a:p>
        </p:txBody>
      </p:sp>
      <p:sp>
        <p:nvSpPr>
          <p:cNvPr id="2" name="Pladsholder til tekst 1"/>
          <p:cNvSpPr>
            <a:spLocks noGrp="1"/>
          </p:cNvSpPr>
          <p:nvPr>
            <p:ph type="body" sz="quarter" idx="16"/>
          </p:nvPr>
        </p:nvSpPr>
        <p:spPr/>
        <p:txBody>
          <a:bodyPr/>
          <a:lstStyle/>
          <a:p>
            <a:endParaRPr lang="da-DK"/>
          </a:p>
        </p:txBody>
      </p:sp>
      <p:sp>
        <p:nvSpPr>
          <p:cNvPr id="6" name="Pladsholder til diasnummer 5"/>
          <p:cNvSpPr>
            <a:spLocks noGrp="1"/>
          </p:cNvSpPr>
          <p:nvPr>
            <p:ph type="sldNum" sz="quarter" idx="22"/>
          </p:nvPr>
        </p:nvSpPr>
        <p:spPr/>
        <p:txBody>
          <a:bodyPr/>
          <a:lstStyle/>
          <a:p>
            <a:pPr>
              <a:defRPr/>
            </a:pPr>
            <a:r>
              <a:rPr lang="en-US" smtClean="0"/>
              <a:t> </a:t>
            </a:r>
            <a:fld id="{BDE1EFA8-517E-F143-8E7A-2A700F90BB96}" type="slidenum">
              <a:rPr lang="en-US" smtClean="0"/>
              <a:pPr>
                <a:defRPr/>
              </a:pPr>
              <a:t>6</a:t>
            </a:fld>
            <a:endParaRPr lang="en-US" dirty="0"/>
          </a:p>
        </p:txBody>
      </p:sp>
      <p:sp>
        <p:nvSpPr>
          <p:cNvPr id="7" name="Titel 6"/>
          <p:cNvSpPr>
            <a:spLocks noGrp="1"/>
          </p:cNvSpPr>
          <p:nvPr>
            <p:ph type="title"/>
          </p:nvPr>
        </p:nvSpPr>
        <p:spPr/>
        <p:txBody>
          <a:bodyPr/>
          <a:lstStyle/>
          <a:p>
            <a:r>
              <a:rPr lang="da-DK" dirty="0" smtClean="0"/>
              <a:t>Status på implementeringsprocessen (2)</a:t>
            </a:r>
            <a:endParaRPr lang="da-DK" dirty="0"/>
          </a:p>
        </p:txBody>
      </p:sp>
      <p:sp>
        <p:nvSpPr>
          <p:cNvPr id="8" name="Pladsholder til indhold 8"/>
          <p:cNvSpPr>
            <a:spLocks noGrp="1"/>
          </p:cNvSpPr>
          <p:nvPr>
            <p:ph sz="quarter" idx="18"/>
          </p:nvPr>
        </p:nvSpPr>
        <p:spPr>
          <a:xfrm>
            <a:off x="457200" y="3079750"/>
            <a:ext cx="4038600" cy="1987550"/>
          </a:xfrm>
        </p:spPr>
        <p:txBody>
          <a:bodyPr/>
          <a:lstStyle/>
          <a:p>
            <a:pPr marL="0" indent="0">
              <a:buNone/>
            </a:pPr>
            <a:endParaRPr lang="da-DK" sz="950" dirty="0" smtClean="0"/>
          </a:p>
          <a:p>
            <a:pPr marL="0" indent="0">
              <a:buNone/>
            </a:pPr>
            <a:r>
              <a:rPr lang="da-DK" sz="950" dirty="0" smtClean="0"/>
              <a:t>Skolerne har taget initiativ til at implementere langt de fleste reformelementer. Der </a:t>
            </a:r>
            <a:r>
              <a:rPr lang="da-DK" sz="950" dirty="0"/>
              <a:t>er endnu lidt vej med at styrke og udvikle implementeringen af samtlige reformelementer, før intentionerne med reformen </a:t>
            </a:r>
            <a:r>
              <a:rPr lang="da-DK" sz="950" dirty="0" smtClean="0"/>
              <a:t>indfries, hvorfor der ikke kan konkluderes entydigt på effekter endnu. Dette illustreres i figur 1, hvor elementerne varierer i implementeringsgrad alt efter, om der udelukkende er taget initiativ til implementering af reformpunktet, eller i hvor høj grad initiativet understøtter intentionen bag reformen.</a:t>
            </a:r>
          </a:p>
          <a:p>
            <a:pPr marL="0" indent="0">
              <a:buNone/>
            </a:pPr>
            <a:r>
              <a:rPr lang="da-DK" sz="950" dirty="0" smtClean="0"/>
              <a:t>Generelt </a:t>
            </a:r>
            <a:r>
              <a:rPr lang="da-DK" sz="950" dirty="0"/>
              <a:t>er </a:t>
            </a:r>
            <a:r>
              <a:rPr lang="da-DK" sz="950" dirty="0" smtClean="0"/>
              <a:t>skolerne ligesom de foregående år </a:t>
            </a:r>
            <a:r>
              <a:rPr lang="da-DK" sz="950" dirty="0"/>
              <a:t>længere </a:t>
            </a:r>
            <a:r>
              <a:rPr lang="da-DK" sz="950" dirty="0" smtClean="0"/>
              <a:t>i</a:t>
            </a:r>
            <a:endParaRPr lang="da-DK" sz="950" dirty="0"/>
          </a:p>
        </p:txBody>
      </p:sp>
      <p:sp>
        <p:nvSpPr>
          <p:cNvPr id="10" name="Pladsholder til indhold 9"/>
          <p:cNvSpPr>
            <a:spLocks noGrp="1"/>
          </p:cNvSpPr>
          <p:nvPr>
            <p:ph sz="quarter" idx="18"/>
          </p:nvPr>
        </p:nvSpPr>
        <p:spPr>
          <a:xfrm>
            <a:off x="4822827" y="1095976"/>
            <a:ext cx="4114800" cy="2208628"/>
          </a:xfrm>
        </p:spPr>
        <p:txBody>
          <a:bodyPr/>
          <a:lstStyle/>
          <a:p>
            <a:pPr marL="0" indent="0">
              <a:buNone/>
            </a:pPr>
            <a:r>
              <a:rPr lang="da-DK" sz="950" dirty="0"/>
              <a:t>implementeringsarbejdet </a:t>
            </a:r>
            <a:r>
              <a:rPr lang="da-DK" sz="950" dirty="0" smtClean="0"/>
              <a:t>med </a:t>
            </a:r>
            <a:r>
              <a:rPr lang="da-DK" sz="950" dirty="0"/>
              <a:t>de strukturelle og </a:t>
            </a:r>
            <a:r>
              <a:rPr lang="da-DK" sz="950" dirty="0" smtClean="0"/>
              <a:t>organisatoriske elementer</a:t>
            </a:r>
            <a:r>
              <a:rPr lang="da-DK" sz="950" dirty="0"/>
              <a:t>, som fx elevernes årsnorm og den nye struktur. </a:t>
            </a:r>
            <a:r>
              <a:rPr lang="da-DK" sz="950" dirty="0" smtClean="0"/>
              <a:t>Dog er </a:t>
            </a:r>
            <a:r>
              <a:rPr lang="da-DK" sz="950" dirty="0"/>
              <a:t>der endnu skoler, der </a:t>
            </a:r>
            <a:r>
              <a:rPr lang="da-DK" sz="950" dirty="0" smtClean="0"/>
              <a:t>ikke har </a:t>
            </a:r>
            <a:r>
              <a:rPr lang="da-DK" sz="950" dirty="0"/>
              <a:t>indført lærerteams </a:t>
            </a:r>
            <a:r>
              <a:rPr lang="da-DK" sz="950" dirty="0" smtClean="0"/>
              <a:t>endnu. </a:t>
            </a:r>
            <a:r>
              <a:rPr lang="da-DK" sz="950" dirty="0"/>
              <a:t>De pædagogiske elementer, </a:t>
            </a:r>
            <a:r>
              <a:rPr lang="da-DK" sz="950" dirty="0" smtClean="0"/>
              <a:t>som fx vejledningsopgaver </a:t>
            </a:r>
            <a:r>
              <a:rPr lang="da-DK" sz="950" dirty="0"/>
              <a:t>og andetsprogspædagogik, </a:t>
            </a:r>
            <a:r>
              <a:rPr lang="da-DK" sz="950" dirty="0" smtClean="0"/>
              <a:t>kræver yderligere </a:t>
            </a:r>
            <a:r>
              <a:rPr lang="da-DK" sz="950" dirty="0"/>
              <a:t>fokus. Det eneste </a:t>
            </a:r>
            <a:r>
              <a:rPr lang="da-DK" sz="950" dirty="0" smtClean="0"/>
              <a:t>reformpunkt, som </a:t>
            </a:r>
            <a:r>
              <a:rPr lang="da-DK" sz="950" dirty="0"/>
              <a:t>på tværs af </a:t>
            </a:r>
            <a:r>
              <a:rPr lang="da-DK" sz="950" dirty="0" smtClean="0"/>
              <a:t>skolerne, ikke </a:t>
            </a:r>
            <a:r>
              <a:rPr lang="da-DK" sz="950" dirty="0"/>
              <a:t>er adresseret aktivt er løbende evaluering. Løbende evaluering kan derfor med fordel være et </a:t>
            </a:r>
            <a:r>
              <a:rPr lang="da-DK" sz="950" dirty="0" smtClean="0"/>
              <a:t>fokuspunkt for </a:t>
            </a:r>
            <a:r>
              <a:rPr lang="da-DK" sz="950" dirty="0"/>
              <a:t>samtlige skoler det næste år.</a:t>
            </a:r>
          </a:p>
        </p:txBody>
      </p:sp>
      <p:pic>
        <p:nvPicPr>
          <p:cNvPr id="3" name="Billede 2"/>
          <p:cNvPicPr>
            <a:picLocks noChangeAspect="1"/>
          </p:cNvPicPr>
          <p:nvPr/>
        </p:nvPicPr>
        <p:blipFill>
          <a:blip r:embed="rId3"/>
          <a:stretch>
            <a:fillRect/>
          </a:stretch>
        </p:blipFill>
        <p:spPr>
          <a:xfrm>
            <a:off x="4856625" y="3298748"/>
            <a:ext cx="4010359" cy="2149552"/>
          </a:xfrm>
          <a:prstGeom prst="rect">
            <a:avLst/>
          </a:prstGeom>
        </p:spPr>
      </p:pic>
      <p:sp>
        <p:nvSpPr>
          <p:cNvPr id="13" name="Tekstboks 1"/>
          <p:cNvSpPr txBox="1"/>
          <p:nvPr/>
        </p:nvSpPr>
        <p:spPr>
          <a:xfrm>
            <a:off x="4927198" y="3162300"/>
            <a:ext cx="4064402" cy="166649"/>
          </a:xfrm>
          <a:prstGeom prst="rect">
            <a:avLst/>
          </a:prstGeom>
          <a:noFill/>
        </p:spPr>
        <p:txBody>
          <a:bodyPr wrap="square" lIns="0" tIns="0" rIns="0" bIns="0" rtlCol="0">
            <a:spAutoFit/>
          </a:bodyPr>
          <a:lstStyle/>
          <a:p>
            <a:pPr>
              <a:lnSpc>
                <a:spcPct val="114000"/>
              </a:lnSpc>
              <a:spcBef>
                <a:spcPts val="200"/>
              </a:spcBef>
              <a:spcAft>
                <a:spcPts val="200"/>
              </a:spcAft>
            </a:pPr>
            <a:r>
              <a:rPr lang="da-DK" sz="950" b="1" dirty="0" smtClean="0">
                <a:latin typeface="+mj-lt"/>
                <a:cs typeface="Myriad Pro Light"/>
              </a:rPr>
              <a:t>Figur 1. Tværgående vurdering af implementeringsstatus for 2015</a:t>
            </a:r>
          </a:p>
        </p:txBody>
      </p:sp>
    </p:spTree>
    <p:extLst>
      <p:ext uri="{BB962C8B-B14F-4D97-AF65-F5344CB8AC3E}">
        <p14:creationId xmlns:p14="http://schemas.microsoft.com/office/powerpoint/2010/main" val="150733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p:txBody>
          <a:bodyPr/>
          <a:lstStyle/>
          <a:p>
            <a:endParaRPr lang="da-DK"/>
          </a:p>
        </p:txBody>
      </p:sp>
      <p:sp>
        <p:nvSpPr>
          <p:cNvPr id="3" name="Pladsholder til indhold 2"/>
          <p:cNvSpPr>
            <a:spLocks noGrp="1"/>
          </p:cNvSpPr>
          <p:nvPr>
            <p:ph sz="quarter" idx="18"/>
          </p:nvPr>
        </p:nvSpPr>
        <p:spPr/>
        <p:txBody>
          <a:bodyPr/>
          <a:lstStyle/>
          <a:p>
            <a:pPr marL="0" indent="0">
              <a:buNone/>
            </a:pPr>
            <a:r>
              <a:rPr lang="da-DK" sz="950" dirty="0" smtClean="0"/>
              <a:t>GUX Aasiaat er deres egen proces kommet længst i implementeringen af de organisatoriske elementer som fx. </a:t>
            </a:r>
            <a:r>
              <a:rPr lang="da-DK" sz="950" dirty="0"/>
              <a:t>objektiviserede optagelsesregler, </a:t>
            </a:r>
            <a:r>
              <a:rPr lang="da-DK" sz="950" dirty="0" smtClean="0"/>
              <a:t>årsnorm</a:t>
            </a:r>
            <a:r>
              <a:rPr lang="da-DK" sz="950" dirty="0"/>
              <a:t>, rådgivende organer og ny struktur med grundforløb og </a:t>
            </a:r>
            <a:r>
              <a:rPr lang="da-DK" sz="950" dirty="0" smtClean="0"/>
              <a:t>studieretninger. Intentionerne bag reformen er dog endnu ikke fuldt indfriet.</a:t>
            </a:r>
          </a:p>
          <a:p>
            <a:pPr marL="0" indent="0">
              <a:buNone/>
            </a:pPr>
            <a:r>
              <a:rPr lang="da-DK" sz="950" dirty="0" smtClean="0">
                <a:solidFill>
                  <a:schemeClr val="tx1"/>
                </a:solidFill>
              </a:rPr>
              <a:t>Indføring </a:t>
            </a:r>
            <a:r>
              <a:rPr lang="da-DK" sz="950" dirty="0">
                <a:solidFill>
                  <a:schemeClr val="tx1"/>
                </a:solidFill>
              </a:rPr>
              <a:t>af lærerteams og </a:t>
            </a:r>
            <a:r>
              <a:rPr lang="da-DK" sz="950" dirty="0" smtClean="0">
                <a:solidFill>
                  <a:schemeClr val="tx1"/>
                </a:solidFill>
              </a:rPr>
              <a:t>løbende evaluering er de områder, hvor skolen særligt kan arbejde videre med implementeringen.</a:t>
            </a:r>
          </a:p>
          <a:p>
            <a:pPr marL="0" indent="0">
              <a:buNone/>
            </a:pPr>
            <a:r>
              <a:rPr lang="da-DK" sz="950" b="1" dirty="0" smtClean="0">
                <a:solidFill>
                  <a:schemeClr val="accent1"/>
                </a:solidFill>
              </a:rPr>
              <a:t>Fokus </a:t>
            </a:r>
            <a:r>
              <a:rPr lang="da-DK" sz="950" b="1" dirty="0">
                <a:solidFill>
                  <a:schemeClr val="accent1"/>
                </a:solidFill>
              </a:rPr>
              <a:t>på </a:t>
            </a:r>
            <a:r>
              <a:rPr lang="da-DK" sz="950" b="1" dirty="0" smtClean="0">
                <a:solidFill>
                  <a:schemeClr val="accent1"/>
                </a:solidFill>
              </a:rPr>
              <a:t>andetsprogspædagogik</a:t>
            </a:r>
          </a:p>
          <a:p>
            <a:pPr marL="0" indent="0">
              <a:buNone/>
            </a:pPr>
            <a:r>
              <a:rPr lang="da-DK" sz="950" dirty="0" smtClean="0"/>
              <a:t>Skolens </a:t>
            </a:r>
            <a:r>
              <a:rPr lang="da-DK" sz="950" dirty="0"/>
              <a:t>ledelse </a:t>
            </a:r>
            <a:r>
              <a:rPr lang="da-DK" sz="950" dirty="0" smtClean="0"/>
              <a:t>har det sidste år sat </a:t>
            </a:r>
            <a:r>
              <a:rPr lang="da-DK" sz="950" dirty="0"/>
              <a:t>fokus på </a:t>
            </a:r>
            <a:r>
              <a:rPr lang="da-DK" sz="950" dirty="0" smtClean="0"/>
              <a:t>andetsprogspædagogik bl.a. gennem et </a:t>
            </a:r>
            <a:r>
              <a:rPr lang="da-DK" sz="950" dirty="0"/>
              <a:t>endagskursus for alle </a:t>
            </a:r>
            <a:r>
              <a:rPr lang="da-DK" sz="950" dirty="0" smtClean="0"/>
              <a:t>lærerne i samarbejde med DPU. Det har, ifølge de </a:t>
            </a:r>
            <a:r>
              <a:rPr lang="da-DK" sz="950" dirty="0"/>
              <a:t>interviewede </a:t>
            </a:r>
            <a:r>
              <a:rPr lang="da-DK" sz="950" dirty="0" smtClean="0"/>
              <a:t>lærere, givet </a:t>
            </a:r>
            <a:r>
              <a:rPr lang="da-DK" sz="950" dirty="0"/>
              <a:t>ny og bedre forståelse for elevernes udfordringer og nye redskaber til det andetsprogspædagogiske arbejde</a:t>
            </a:r>
            <a:r>
              <a:rPr lang="da-DK" sz="950" dirty="0" smtClean="0"/>
              <a:t>. </a:t>
            </a:r>
            <a:r>
              <a:rPr lang="da-DK" sz="950" dirty="0"/>
              <a:t>S</a:t>
            </a:r>
            <a:r>
              <a:rPr lang="da-DK" sz="950" dirty="0" smtClean="0"/>
              <a:t>pørgeskemaundersøgelsen blandt lærere viser en stigning i andelen, der </a:t>
            </a:r>
            <a:r>
              <a:rPr lang="da-DK" sz="950" dirty="0"/>
              <a:t>føler sig klædt på til at varetage en undervisning baseret på </a:t>
            </a:r>
            <a:r>
              <a:rPr lang="da-DK" sz="950" dirty="0" smtClean="0"/>
              <a:t>andetsprogspædagogik samt andelen, der </a:t>
            </a:r>
            <a:r>
              <a:rPr lang="da-DK" sz="950" dirty="0"/>
              <a:t>arbejder aktivt med andetsprogspædagogik i den daglige </a:t>
            </a:r>
            <a:r>
              <a:rPr lang="da-DK" sz="950" dirty="0" smtClean="0"/>
              <a:t>undervisning.</a:t>
            </a:r>
          </a:p>
          <a:p>
            <a:pPr marL="0" indent="0">
              <a:buNone/>
            </a:pPr>
            <a:r>
              <a:rPr lang="da-DK" sz="950" dirty="0" smtClean="0"/>
              <a:t>Trods </a:t>
            </a:r>
            <a:r>
              <a:rPr lang="da-DK" sz="950" dirty="0"/>
              <a:t>den overordnede positive </a:t>
            </a:r>
            <a:r>
              <a:rPr lang="da-DK" sz="950" dirty="0" smtClean="0"/>
              <a:t>udvikling </a:t>
            </a:r>
            <a:r>
              <a:rPr lang="da-DK" sz="950" dirty="0"/>
              <a:t>er det fortsat </a:t>
            </a:r>
            <a:r>
              <a:rPr lang="da-DK" sz="950" dirty="0" smtClean="0"/>
              <a:t>43 </a:t>
            </a:r>
            <a:r>
              <a:rPr lang="da-DK" sz="950" dirty="0"/>
              <a:t>procent af eleverne, som angiver at have svært ved at følge </a:t>
            </a:r>
            <a:r>
              <a:rPr lang="da-DK" sz="950" dirty="0" smtClean="0"/>
              <a:t>med</a:t>
            </a:r>
            <a:endParaRPr lang="da-DK" sz="950" dirty="0"/>
          </a:p>
        </p:txBody>
      </p:sp>
      <p:sp>
        <p:nvSpPr>
          <p:cNvPr id="4" name="Pladsholder til indhold 3"/>
          <p:cNvSpPr>
            <a:spLocks noGrp="1"/>
          </p:cNvSpPr>
          <p:nvPr>
            <p:ph sz="quarter" idx="19"/>
          </p:nvPr>
        </p:nvSpPr>
        <p:spPr>
          <a:xfrm>
            <a:off x="4652963" y="1181100"/>
            <a:ext cx="4033837" cy="4197350"/>
          </a:xfrm>
        </p:spPr>
        <p:txBody>
          <a:bodyPr/>
          <a:lstStyle/>
          <a:p>
            <a:pPr marL="0" indent="0">
              <a:buNone/>
            </a:pPr>
            <a:r>
              <a:rPr lang="da-DK" sz="950" dirty="0" smtClean="0"/>
              <a:t>i undervisningen</a:t>
            </a:r>
            <a:r>
              <a:rPr lang="da-DK" sz="950" dirty="0"/>
              <a:t>, når den foregår på dansk og en femtedel af lærerne, der ikke føler sig klædt på til at varetage en undervisning baseret på </a:t>
            </a:r>
            <a:r>
              <a:rPr lang="da-DK" sz="950" dirty="0" smtClean="0"/>
              <a:t>andetsprogspædagogik.</a:t>
            </a:r>
          </a:p>
          <a:p>
            <a:pPr marL="0" indent="0">
              <a:buNone/>
            </a:pPr>
            <a:r>
              <a:rPr lang="da-DK" sz="950" b="1" dirty="0" smtClean="0">
                <a:solidFill>
                  <a:schemeClr val="accent1"/>
                </a:solidFill>
              </a:rPr>
              <a:t>Stadig </a:t>
            </a:r>
            <a:r>
              <a:rPr lang="da-DK" sz="950" b="1" dirty="0">
                <a:solidFill>
                  <a:schemeClr val="accent1"/>
                </a:solidFill>
              </a:rPr>
              <a:t>udfordringer med </a:t>
            </a:r>
            <a:r>
              <a:rPr lang="da-DK" sz="950" b="1" dirty="0" smtClean="0">
                <a:solidFill>
                  <a:schemeClr val="accent1"/>
                </a:solidFill>
              </a:rPr>
              <a:t>teamorganiseringen</a:t>
            </a:r>
          </a:p>
          <a:p>
            <a:pPr marL="0" indent="0">
              <a:buNone/>
            </a:pPr>
            <a:r>
              <a:rPr lang="da-DK" sz="950" dirty="0" smtClean="0"/>
              <a:t>Ledelsen planlægger </a:t>
            </a:r>
            <a:r>
              <a:rPr lang="da-DK" sz="950" dirty="0"/>
              <a:t>at ændre </a:t>
            </a:r>
            <a:r>
              <a:rPr lang="da-DK" sz="950" dirty="0" smtClean="0"/>
              <a:t>stamlærerteams, da de på nuværende tidspunkt ikke fungerer efter hensigten. Fremover består klasseteams </a:t>
            </a:r>
            <a:r>
              <a:rPr lang="da-DK" sz="950" dirty="0"/>
              <a:t>af en studievejleder, en elevkonsulent, som også er </a:t>
            </a:r>
            <a:r>
              <a:rPr lang="da-DK" sz="950" dirty="0" smtClean="0"/>
              <a:t>lærer </a:t>
            </a:r>
            <a:r>
              <a:rPr lang="da-DK" sz="950" dirty="0"/>
              <a:t>og en teamkoordinator. Den nye ’slankede’ </a:t>
            </a:r>
            <a:r>
              <a:rPr lang="da-DK" sz="950" dirty="0" smtClean="0"/>
              <a:t>version skal gøre det lettere at </a:t>
            </a:r>
            <a:r>
              <a:rPr lang="da-DK" sz="950" dirty="0"/>
              <a:t>indkalde til møder, hvor alle klassens lærere har mulighed for at deltage, og </a:t>
            </a:r>
            <a:r>
              <a:rPr lang="da-DK" sz="950" dirty="0" smtClean="0"/>
              <a:t>i højere grad </a:t>
            </a:r>
            <a:r>
              <a:rPr lang="da-DK" sz="950" dirty="0"/>
              <a:t>sikre kontinuitet i </a:t>
            </a:r>
            <a:r>
              <a:rPr lang="da-DK" sz="950" dirty="0" smtClean="0"/>
              <a:t>teamsamarbejdet på trods af lærerudskiftningen.</a:t>
            </a:r>
          </a:p>
          <a:p>
            <a:pPr marL="0" indent="0">
              <a:buNone/>
            </a:pPr>
            <a:r>
              <a:rPr lang="da-DK" sz="950" b="1" dirty="0" smtClean="0">
                <a:solidFill>
                  <a:schemeClr val="accent1"/>
                </a:solidFill>
              </a:rPr>
              <a:t>Styrket tværfaglighed, </a:t>
            </a:r>
            <a:r>
              <a:rPr lang="da-DK" sz="950" b="1" dirty="0">
                <a:solidFill>
                  <a:schemeClr val="accent1"/>
                </a:solidFill>
              </a:rPr>
              <a:t>men fortsat uden formelle </a:t>
            </a:r>
            <a:r>
              <a:rPr lang="da-DK" sz="950" b="1" dirty="0" smtClean="0">
                <a:solidFill>
                  <a:schemeClr val="accent1"/>
                </a:solidFill>
              </a:rPr>
              <a:t>rammer</a:t>
            </a:r>
          </a:p>
          <a:p>
            <a:pPr marL="0" indent="0">
              <a:buNone/>
            </a:pPr>
            <a:r>
              <a:rPr lang="da-DK" sz="950" dirty="0" smtClean="0">
                <a:solidFill>
                  <a:schemeClr val="tx1"/>
                </a:solidFill>
              </a:rPr>
              <a:t>Det seneste år har der været flere </a:t>
            </a:r>
            <a:r>
              <a:rPr lang="da-DK" sz="950" dirty="0">
                <a:solidFill>
                  <a:schemeClr val="tx1"/>
                </a:solidFill>
              </a:rPr>
              <a:t>gode eksempler på tværfaglige </a:t>
            </a:r>
            <a:r>
              <a:rPr lang="da-DK" sz="950" dirty="0" smtClean="0">
                <a:solidFill>
                  <a:schemeClr val="tx1"/>
                </a:solidFill>
              </a:rPr>
              <a:t>forløb </a:t>
            </a:r>
            <a:r>
              <a:rPr lang="da-DK" sz="950" dirty="0">
                <a:solidFill>
                  <a:schemeClr val="tx1"/>
                </a:solidFill>
              </a:rPr>
              <a:t>bl.a. temaugen om </a:t>
            </a:r>
            <a:r>
              <a:rPr lang="da-DK" sz="950" dirty="0" smtClean="0">
                <a:solidFill>
                  <a:schemeClr val="tx1"/>
                </a:solidFill>
              </a:rPr>
              <a:t>Thulesagen. </a:t>
            </a:r>
            <a:r>
              <a:rPr lang="da-DK" sz="950" dirty="0" smtClean="0"/>
              <a:t>Tværfaglighed sker dog stadigt, ifølge ledelse og interviewede lærere, </a:t>
            </a:r>
            <a:r>
              <a:rPr lang="da-DK" sz="950" dirty="0"/>
              <a:t>på den enkelte lærers </a:t>
            </a:r>
            <a:r>
              <a:rPr lang="da-DK" sz="950" dirty="0" smtClean="0"/>
              <a:t>initiativ og afhænger bl.a. </a:t>
            </a:r>
            <a:r>
              <a:rPr lang="da-DK" sz="950" dirty="0"/>
              <a:t>af </a:t>
            </a:r>
            <a:r>
              <a:rPr lang="da-DK" sz="950" dirty="0" smtClean="0"/>
              <a:t>den </a:t>
            </a:r>
            <a:r>
              <a:rPr lang="da-DK" sz="950" dirty="0"/>
              <a:t>enkelte lærers ressourcer, idéer og personlige </a:t>
            </a:r>
            <a:r>
              <a:rPr lang="da-DK" sz="950" dirty="0" smtClean="0"/>
              <a:t>samarbejdsflade </a:t>
            </a:r>
            <a:r>
              <a:rPr lang="da-DK" sz="950" dirty="0"/>
              <a:t>med andre lærere</a:t>
            </a:r>
            <a:r>
              <a:rPr lang="da-DK" sz="950" dirty="0" smtClean="0"/>
              <a:t>.</a:t>
            </a:r>
            <a:r>
              <a:rPr lang="da-DK" sz="950" dirty="0">
                <a:solidFill>
                  <a:schemeClr val="tx1"/>
                </a:solidFill>
              </a:rPr>
              <a:t> Lærerne </a:t>
            </a:r>
            <a:r>
              <a:rPr lang="da-DK" sz="950" dirty="0" smtClean="0">
                <a:solidFill>
                  <a:schemeClr val="tx1"/>
                </a:solidFill>
              </a:rPr>
              <a:t>oplever derudover stadig </a:t>
            </a:r>
            <a:r>
              <a:rPr lang="da-DK" sz="950" dirty="0">
                <a:solidFill>
                  <a:schemeClr val="tx1"/>
                </a:solidFill>
              </a:rPr>
              <a:t>at mangle tid til forberedelse og koordinering af tværfaglige </a:t>
            </a:r>
            <a:r>
              <a:rPr lang="da-DK" sz="950" dirty="0" smtClean="0">
                <a:solidFill>
                  <a:schemeClr val="tx1"/>
                </a:solidFill>
              </a:rPr>
              <a:t>forløb.</a:t>
            </a:r>
          </a:p>
        </p:txBody>
      </p:sp>
      <p:sp>
        <p:nvSpPr>
          <p:cNvPr id="5" name="Pladsholder til sidefod 4"/>
          <p:cNvSpPr>
            <a:spLocks noGrp="1"/>
          </p:cNvSpPr>
          <p:nvPr>
            <p:ph type="ftr" sz="quarter" idx="20"/>
          </p:nvPr>
        </p:nvSpPr>
        <p:spPr/>
        <p:txBody>
          <a:bodyPr/>
          <a:lstStyle/>
          <a:p>
            <a:pPr>
              <a:defRPr/>
            </a:pPr>
            <a:endParaRPr lang="en-US" dirty="0"/>
          </a:p>
        </p:txBody>
      </p:sp>
      <p:sp>
        <p:nvSpPr>
          <p:cNvPr id="6" name="Pladsholder til diasnummer 5"/>
          <p:cNvSpPr>
            <a:spLocks noGrp="1"/>
          </p:cNvSpPr>
          <p:nvPr>
            <p:ph type="sldNum" sz="quarter" idx="21"/>
          </p:nvPr>
        </p:nvSpPr>
        <p:spPr/>
        <p:txBody>
          <a:bodyPr/>
          <a:lstStyle/>
          <a:p>
            <a:pPr>
              <a:defRPr/>
            </a:pPr>
            <a:r>
              <a:rPr lang="en-US" smtClean="0"/>
              <a:t> </a:t>
            </a:r>
            <a:fld id="{BDE1EFA8-517E-F143-8E7A-2A700F90BB96}" type="slidenum">
              <a:rPr lang="en-US" smtClean="0"/>
              <a:pPr>
                <a:defRPr/>
              </a:pPr>
              <a:t>7</a:t>
            </a:fld>
            <a:endParaRPr lang="en-US" dirty="0"/>
          </a:p>
        </p:txBody>
      </p:sp>
      <p:sp>
        <p:nvSpPr>
          <p:cNvPr id="7" name="Titel 6"/>
          <p:cNvSpPr>
            <a:spLocks noGrp="1"/>
          </p:cNvSpPr>
          <p:nvPr>
            <p:ph type="title"/>
          </p:nvPr>
        </p:nvSpPr>
        <p:spPr/>
        <p:txBody>
          <a:bodyPr/>
          <a:lstStyle/>
          <a:p>
            <a:r>
              <a:rPr lang="da-DK" dirty="0" smtClean="0"/>
              <a:t>GUX Aasiaat - implementeringsstatus</a:t>
            </a:r>
            <a:endParaRPr lang="da-DK" dirty="0"/>
          </a:p>
        </p:txBody>
      </p:sp>
    </p:spTree>
    <p:extLst>
      <p:ext uri="{BB962C8B-B14F-4D97-AF65-F5344CB8AC3E}">
        <p14:creationId xmlns:p14="http://schemas.microsoft.com/office/powerpoint/2010/main" val="280887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p:txBody>
          <a:bodyPr/>
          <a:lstStyle/>
          <a:p>
            <a:endParaRPr lang="da-DK"/>
          </a:p>
        </p:txBody>
      </p:sp>
      <p:sp>
        <p:nvSpPr>
          <p:cNvPr id="3" name="Pladsholder til indhold 2"/>
          <p:cNvSpPr>
            <a:spLocks noGrp="1"/>
          </p:cNvSpPr>
          <p:nvPr>
            <p:ph sz="quarter" idx="18"/>
          </p:nvPr>
        </p:nvSpPr>
        <p:spPr/>
        <p:txBody>
          <a:bodyPr/>
          <a:lstStyle/>
          <a:p>
            <a:pPr marL="0" indent="0">
              <a:buNone/>
            </a:pPr>
            <a:r>
              <a:rPr lang="da-DK" sz="950" dirty="0">
                <a:solidFill>
                  <a:schemeClr val="tx1"/>
                </a:solidFill>
              </a:rPr>
              <a:t>GUX </a:t>
            </a:r>
            <a:r>
              <a:rPr lang="da-DK" sz="950" dirty="0" smtClean="0">
                <a:solidFill>
                  <a:schemeClr val="tx1"/>
                </a:solidFill>
              </a:rPr>
              <a:t>Nuuk er kommet langt i implementeringsprocessen det seneste år. De er </a:t>
            </a:r>
            <a:r>
              <a:rPr lang="da-DK" sz="950" dirty="0" smtClean="0"/>
              <a:t>længst i deres arbejde </a:t>
            </a:r>
            <a:r>
              <a:rPr lang="da-DK" sz="950" dirty="0"/>
              <a:t>med </a:t>
            </a:r>
            <a:r>
              <a:rPr lang="da-DK" sz="950" dirty="0" smtClean="0"/>
              <a:t>implementering af </a:t>
            </a:r>
            <a:r>
              <a:rPr lang="da-DK" sz="950" dirty="0"/>
              <a:t>reformens formelle rammer </a:t>
            </a:r>
            <a:r>
              <a:rPr lang="da-DK" sz="950" dirty="0" smtClean="0"/>
              <a:t>fx ny optagelsesprocedure, årsnorm, lærerkompetencer og indføring af lærerteams.</a:t>
            </a:r>
          </a:p>
          <a:p>
            <a:pPr marL="0" indent="0">
              <a:buNone/>
            </a:pPr>
            <a:r>
              <a:rPr lang="da-DK" sz="950" dirty="0" smtClean="0"/>
              <a:t>Skolen har endnu ikke adresseret løbende evaluering i implementeringsprocessen. Reformpunktet vil ifølge ledelsen blive et fokus i 2016, hvilket næste års evaluering vil følge op på.</a:t>
            </a:r>
          </a:p>
          <a:p>
            <a:pPr marL="0" indent="0">
              <a:buNone/>
            </a:pPr>
            <a:r>
              <a:rPr lang="da-DK" sz="950" b="1" dirty="0" smtClean="0">
                <a:solidFill>
                  <a:schemeClr val="accent1"/>
                </a:solidFill>
              </a:rPr>
              <a:t>Fokus på undervisningsdifferentiering </a:t>
            </a:r>
          </a:p>
          <a:p>
            <a:pPr marL="0" indent="0">
              <a:buNone/>
            </a:pPr>
            <a:r>
              <a:rPr lang="da-DK" sz="950" dirty="0">
                <a:solidFill>
                  <a:schemeClr val="tx1"/>
                </a:solidFill>
              </a:rPr>
              <a:t>Lærerne oplever fortsat, at der er forskel på elevernes forudsætninger i forhold til både fagligt niveau, dansksproglige kompetencer, social baggrund og forskel i </a:t>
            </a:r>
            <a:r>
              <a:rPr lang="da-DK" sz="950" dirty="0" smtClean="0">
                <a:solidFill>
                  <a:schemeClr val="tx1"/>
                </a:solidFill>
              </a:rPr>
              <a:t>fravær. Dette </a:t>
            </a:r>
            <a:r>
              <a:rPr lang="da-DK" sz="950" dirty="0">
                <a:solidFill>
                  <a:schemeClr val="tx1"/>
                </a:solidFill>
              </a:rPr>
              <a:t>ses også i spørgeskemaundersøgelsen blandt elever, hvor en </a:t>
            </a:r>
            <a:r>
              <a:rPr lang="da-DK" sz="950" dirty="0" smtClean="0">
                <a:solidFill>
                  <a:schemeClr val="tx1"/>
                </a:solidFill>
              </a:rPr>
              <a:t>tredjedel oplever, </a:t>
            </a:r>
            <a:r>
              <a:rPr lang="da-DK" sz="950" dirty="0">
                <a:solidFill>
                  <a:schemeClr val="tx1"/>
                </a:solidFill>
              </a:rPr>
              <a:t>at den faglige udfordring i gymnasiet er for </a:t>
            </a:r>
            <a:r>
              <a:rPr lang="da-DK" sz="950" dirty="0" smtClean="0">
                <a:solidFill>
                  <a:schemeClr val="tx1"/>
                </a:solidFill>
              </a:rPr>
              <a:t>stor eller for </a:t>
            </a:r>
            <a:r>
              <a:rPr lang="da-DK" sz="950" dirty="0">
                <a:solidFill>
                  <a:schemeClr val="tx1"/>
                </a:solidFill>
              </a:rPr>
              <a:t>lav</a:t>
            </a:r>
            <a:r>
              <a:rPr lang="da-DK" sz="950" dirty="0" smtClean="0">
                <a:solidFill>
                  <a:schemeClr val="tx1"/>
                </a:solidFill>
              </a:rPr>
              <a:t>. Elevernes forskellige forudsætninger kræver, ifølge lærerne, </a:t>
            </a:r>
            <a:r>
              <a:rPr lang="da-DK" sz="950" dirty="0">
                <a:solidFill>
                  <a:schemeClr val="tx1"/>
                </a:solidFill>
              </a:rPr>
              <a:t>en høj grad af </a:t>
            </a:r>
            <a:r>
              <a:rPr lang="da-DK" sz="950" dirty="0" smtClean="0">
                <a:solidFill>
                  <a:schemeClr val="tx1"/>
                </a:solidFill>
              </a:rPr>
              <a:t>undervisningsdifferentiering, hvilket forudsætter </a:t>
            </a:r>
            <a:r>
              <a:rPr lang="da-DK" sz="950" dirty="0">
                <a:solidFill>
                  <a:schemeClr val="tx1"/>
                </a:solidFill>
              </a:rPr>
              <a:t>længere forberedelsestid, </a:t>
            </a:r>
            <a:r>
              <a:rPr lang="da-DK" sz="950" dirty="0" smtClean="0">
                <a:solidFill>
                  <a:schemeClr val="tx1"/>
                </a:solidFill>
              </a:rPr>
              <a:t>som mange </a:t>
            </a:r>
            <a:r>
              <a:rPr lang="da-DK" sz="950" dirty="0">
                <a:solidFill>
                  <a:schemeClr val="tx1"/>
                </a:solidFill>
              </a:rPr>
              <a:t>ikke har overskud og tid til</a:t>
            </a:r>
            <a:r>
              <a:rPr lang="da-DK" sz="950" dirty="0" smtClean="0">
                <a:solidFill>
                  <a:schemeClr val="tx1"/>
                </a:solidFill>
              </a:rPr>
              <a:t>.</a:t>
            </a:r>
            <a:r>
              <a:rPr lang="da-DK" sz="950" dirty="0">
                <a:solidFill>
                  <a:schemeClr val="tx1"/>
                </a:solidFill>
              </a:rPr>
              <a:t> </a:t>
            </a:r>
            <a:r>
              <a:rPr lang="da-DK" sz="950" dirty="0" smtClean="0">
                <a:solidFill>
                  <a:schemeClr val="tx1"/>
                </a:solidFill>
              </a:rPr>
              <a:t>Ledelsen </a:t>
            </a:r>
            <a:r>
              <a:rPr lang="da-DK" sz="950" dirty="0">
                <a:solidFill>
                  <a:schemeClr val="tx1"/>
                </a:solidFill>
              </a:rPr>
              <a:t>har tilbudt flere forskellige </a:t>
            </a:r>
            <a:r>
              <a:rPr lang="da-DK" sz="950" dirty="0" smtClean="0">
                <a:solidFill>
                  <a:schemeClr val="tx1"/>
                </a:solidFill>
              </a:rPr>
              <a:t>kurser </a:t>
            </a:r>
            <a:r>
              <a:rPr lang="da-DK" sz="950" dirty="0">
                <a:solidFill>
                  <a:schemeClr val="tx1"/>
                </a:solidFill>
              </a:rPr>
              <a:t>for at understøtte lærernes videre arbejde med de pædagogiske elementer i reformen – herunder undervisningsdifferentiering</a:t>
            </a:r>
            <a:r>
              <a:rPr lang="da-DK" sz="950" dirty="0" smtClean="0">
                <a:solidFill>
                  <a:schemeClr val="tx1"/>
                </a:solidFill>
              </a:rPr>
              <a:t>. Der er også</a:t>
            </a:r>
            <a:endParaRPr lang="da-DK" sz="950" dirty="0">
              <a:solidFill>
                <a:schemeClr val="tx1"/>
              </a:solidFill>
            </a:endParaRPr>
          </a:p>
        </p:txBody>
      </p:sp>
      <p:sp>
        <p:nvSpPr>
          <p:cNvPr id="4" name="Pladsholder til indhold 3"/>
          <p:cNvSpPr>
            <a:spLocks noGrp="1"/>
          </p:cNvSpPr>
          <p:nvPr>
            <p:ph sz="quarter" idx="19"/>
          </p:nvPr>
        </p:nvSpPr>
        <p:spPr/>
        <p:txBody>
          <a:bodyPr/>
          <a:lstStyle/>
          <a:p>
            <a:pPr marL="0" indent="0">
              <a:buNone/>
            </a:pPr>
            <a:r>
              <a:rPr lang="da-DK" sz="950" dirty="0">
                <a:solidFill>
                  <a:schemeClr val="tx1"/>
                </a:solidFill>
              </a:rPr>
              <a:t>oprettet særhold for elever, der udfordres for lidt eller for </a:t>
            </a:r>
            <a:r>
              <a:rPr lang="da-DK" sz="950" dirty="0" smtClean="0">
                <a:solidFill>
                  <a:schemeClr val="tx1"/>
                </a:solidFill>
              </a:rPr>
              <a:t>meget.</a:t>
            </a:r>
            <a:endParaRPr lang="da-DK" sz="950" b="1" dirty="0" smtClean="0">
              <a:solidFill>
                <a:schemeClr val="accent1"/>
              </a:solidFill>
            </a:endParaRPr>
          </a:p>
          <a:p>
            <a:pPr marL="0" indent="0">
              <a:buNone/>
            </a:pPr>
            <a:r>
              <a:rPr lang="da-DK" sz="950" b="1" dirty="0" smtClean="0">
                <a:solidFill>
                  <a:schemeClr val="accent1"/>
                </a:solidFill>
              </a:rPr>
              <a:t>Flere lærere føler </a:t>
            </a:r>
            <a:r>
              <a:rPr lang="da-DK" sz="950" b="1" dirty="0">
                <a:solidFill>
                  <a:schemeClr val="accent1"/>
                </a:solidFill>
              </a:rPr>
              <a:t>sig klædt på til </a:t>
            </a:r>
            <a:r>
              <a:rPr lang="da-DK" sz="950" b="1" dirty="0" smtClean="0">
                <a:solidFill>
                  <a:schemeClr val="accent1"/>
                </a:solidFill>
              </a:rPr>
              <a:t>andetsprogspædagogik</a:t>
            </a:r>
          </a:p>
          <a:p>
            <a:pPr marL="0" indent="0">
              <a:buNone/>
            </a:pPr>
            <a:r>
              <a:rPr lang="da-DK" sz="950" dirty="0">
                <a:solidFill>
                  <a:schemeClr val="tx1"/>
                </a:solidFill>
              </a:rPr>
              <a:t>Evalueringen i 2013 og 2014 pegede på, at der var flere lærere, som var usikre på, hvordan de konkret skulle arbejde andetsprogspædagogisk. På skolen har der derfor været gennemført et kursus </a:t>
            </a:r>
            <a:r>
              <a:rPr lang="da-DK" sz="950" dirty="0" smtClean="0">
                <a:solidFill>
                  <a:schemeClr val="tx1"/>
                </a:solidFill>
              </a:rPr>
              <a:t>i andetsprogspædagogik </a:t>
            </a:r>
            <a:r>
              <a:rPr lang="da-DK" sz="950" dirty="0">
                <a:solidFill>
                  <a:schemeClr val="tx1"/>
                </a:solidFill>
              </a:rPr>
              <a:t>for alle daværende lærere i starten af </a:t>
            </a:r>
            <a:r>
              <a:rPr lang="da-DK" sz="950" dirty="0" smtClean="0">
                <a:solidFill>
                  <a:schemeClr val="tx1"/>
                </a:solidFill>
              </a:rPr>
              <a:t>2015 </a:t>
            </a:r>
            <a:r>
              <a:rPr lang="da-DK" sz="950" dirty="0">
                <a:solidFill>
                  <a:schemeClr val="tx1"/>
                </a:solidFill>
              </a:rPr>
              <a:t>og i år i forbindelse med </a:t>
            </a:r>
            <a:r>
              <a:rPr lang="da-DK" sz="950" dirty="0" err="1">
                <a:solidFill>
                  <a:schemeClr val="tx1"/>
                </a:solidFill>
              </a:rPr>
              <a:t>nylærerkurset</a:t>
            </a:r>
            <a:r>
              <a:rPr lang="da-DK" sz="950" dirty="0">
                <a:solidFill>
                  <a:schemeClr val="tx1"/>
                </a:solidFill>
              </a:rPr>
              <a:t>. </a:t>
            </a:r>
            <a:r>
              <a:rPr lang="da-DK" sz="950" dirty="0" smtClean="0">
                <a:solidFill>
                  <a:schemeClr val="tx1"/>
                </a:solidFill>
              </a:rPr>
              <a:t>Det </a:t>
            </a:r>
            <a:r>
              <a:rPr lang="da-DK" sz="950" dirty="0">
                <a:solidFill>
                  <a:schemeClr val="tx1"/>
                </a:solidFill>
              </a:rPr>
              <a:t>ser ud til at have haft </a:t>
            </a:r>
            <a:r>
              <a:rPr lang="da-DK" sz="950" dirty="0" smtClean="0">
                <a:solidFill>
                  <a:schemeClr val="tx1"/>
                </a:solidFill>
              </a:rPr>
              <a:t>en </a:t>
            </a:r>
            <a:r>
              <a:rPr lang="da-DK" sz="950" dirty="0">
                <a:solidFill>
                  <a:schemeClr val="tx1"/>
                </a:solidFill>
              </a:rPr>
              <a:t>positiv </a:t>
            </a:r>
            <a:r>
              <a:rPr lang="da-DK" sz="950" dirty="0" smtClean="0">
                <a:solidFill>
                  <a:schemeClr val="tx1"/>
                </a:solidFill>
              </a:rPr>
              <a:t>effekt, </a:t>
            </a:r>
            <a:r>
              <a:rPr lang="da-DK" sz="950" dirty="0">
                <a:solidFill>
                  <a:schemeClr val="tx1"/>
                </a:solidFill>
              </a:rPr>
              <a:t>da der er sket en stigning på 38 procentpoint i andelen af lærere, som føler sig klædt på til at arbejde med andetsprogspædagogik. </a:t>
            </a:r>
            <a:r>
              <a:rPr lang="da-DK" sz="950" dirty="0" smtClean="0">
                <a:solidFill>
                  <a:schemeClr val="tx1"/>
                </a:solidFill>
              </a:rPr>
              <a:t>Dette er dog ikke afspejlet i elevernes besvarelser.</a:t>
            </a:r>
          </a:p>
          <a:p>
            <a:pPr marL="0" indent="0">
              <a:buNone/>
            </a:pPr>
            <a:r>
              <a:rPr lang="da-DK" sz="950" b="1" dirty="0">
                <a:solidFill>
                  <a:schemeClr val="accent1"/>
                </a:solidFill>
              </a:rPr>
              <a:t>Studieretningskoordinatorer </a:t>
            </a:r>
            <a:r>
              <a:rPr lang="da-DK" sz="950" b="1" dirty="0" smtClean="0">
                <a:solidFill>
                  <a:schemeClr val="accent1"/>
                </a:solidFill>
              </a:rPr>
              <a:t>sikrer toning</a:t>
            </a:r>
          </a:p>
          <a:p>
            <a:pPr marL="0" indent="0">
              <a:buNone/>
            </a:pPr>
            <a:r>
              <a:rPr lang="da-DK" sz="950" dirty="0"/>
              <a:t>Ledelsen </a:t>
            </a:r>
            <a:r>
              <a:rPr lang="da-DK" sz="950" dirty="0" smtClean="0"/>
              <a:t>har oprettet funktionen studieretningskoordinatorer </a:t>
            </a:r>
            <a:r>
              <a:rPr lang="da-DK" sz="950" dirty="0"/>
              <a:t>for primært at sikre toning af studieretningerne og koordinering af </a:t>
            </a:r>
            <a:r>
              <a:rPr lang="da-DK" sz="950" dirty="0" smtClean="0"/>
              <a:t>projekter. Indtil </a:t>
            </a:r>
            <a:r>
              <a:rPr lang="da-DK" sz="950" dirty="0"/>
              <a:t>videre har studieretningskoordinatorerne arbejdet med forskellige arrangementer </a:t>
            </a:r>
            <a:r>
              <a:rPr lang="da-DK" sz="950" dirty="0" smtClean="0"/>
              <a:t>og tværfaglige forløb på </a:t>
            </a:r>
            <a:r>
              <a:rPr lang="da-DK" sz="950" dirty="0"/>
              <a:t>tværs af </a:t>
            </a:r>
            <a:r>
              <a:rPr lang="da-DK" sz="950" dirty="0" smtClean="0">
                <a:solidFill>
                  <a:schemeClr val="tx1"/>
                </a:solidFill>
              </a:rPr>
              <a:t>årgange</a:t>
            </a:r>
            <a:r>
              <a:rPr lang="da-DK" sz="950" dirty="0" smtClean="0">
                <a:solidFill>
                  <a:schemeClr val="accent1"/>
                </a:solidFill>
              </a:rPr>
              <a:t> </a:t>
            </a:r>
            <a:r>
              <a:rPr lang="da-DK" sz="950" dirty="0"/>
              <a:t>og/eller studieretninger, som har været tonet i forhold til elevernes </a:t>
            </a:r>
            <a:r>
              <a:rPr lang="da-DK" sz="950" dirty="0" smtClean="0"/>
              <a:t>studieretninger. En fremtidigt arbejdsopgave bliver fx også koordinering af pædagogiske tiltag.</a:t>
            </a:r>
          </a:p>
        </p:txBody>
      </p:sp>
      <p:sp>
        <p:nvSpPr>
          <p:cNvPr id="5" name="Pladsholder til sidefod 4"/>
          <p:cNvSpPr>
            <a:spLocks noGrp="1"/>
          </p:cNvSpPr>
          <p:nvPr>
            <p:ph type="ftr" sz="quarter" idx="20"/>
          </p:nvPr>
        </p:nvSpPr>
        <p:spPr/>
        <p:txBody>
          <a:bodyPr/>
          <a:lstStyle/>
          <a:p>
            <a:pPr>
              <a:defRPr/>
            </a:pPr>
            <a:endParaRPr lang="en-US" dirty="0"/>
          </a:p>
        </p:txBody>
      </p:sp>
      <p:sp>
        <p:nvSpPr>
          <p:cNvPr id="6" name="Pladsholder til diasnummer 5"/>
          <p:cNvSpPr>
            <a:spLocks noGrp="1"/>
          </p:cNvSpPr>
          <p:nvPr>
            <p:ph type="sldNum" sz="quarter" idx="21"/>
          </p:nvPr>
        </p:nvSpPr>
        <p:spPr/>
        <p:txBody>
          <a:bodyPr/>
          <a:lstStyle/>
          <a:p>
            <a:pPr>
              <a:defRPr/>
            </a:pPr>
            <a:r>
              <a:rPr lang="en-US" smtClean="0"/>
              <a:t> </a:t>
            </a:r>
            <a:fld id="{BDE1EFA8-517E-F143-8E7A-2A700F90BB96}" type="slidenum">
              <a:rPr lang="en-US" smtClean="0"/>
              <a:pPr>
                <a:defRPr/>
              </a:pPr>
              <a:t>8</a:t>
            </a:fld>
            <a:endParaRPr lang="en-US" dirty="0"/>
          </a:p>
        </p:txBody>
      </p:sp>
      <p:sp>
        <p:nvSpPr>
          <p:cNvPr id="7" name="Titel 6"/>
          <p:cNvSpPr>
            <a:spLocks noGrp="1"/>
          </p:cNvSpPr>
          <p:nvPr>
            <p:ph type="title"/>
          </p:nvPr>
        </p:nvSpPr>
        <p:spPr/>
        <p:txBody>
          <a:bodyPr/>
          <a:lstStyle/>
          <a:p>
            <a:r>
              <a:rPr lang="da-DK" dirty="0" smtClean="0"/>
              <a:t>GUX Nuuk - implementeringsstatus</a:t>
            </a:r>
            <a:endParaRPr lang="da-DK" dirty="0"/>
          </a:p>
        </p:txBody>
      </p:sp>
    </p:spTree>
    <p:extLst>
      <p:ext uri="{BB962C8B-B14F-4D97-AF65-F5344CB8AC3E}">
        <p14:creationId xmlns:p14="http://schemas.microsoft.com/office/powerpoint/2010/main" val="150143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p:txBody>
          <a:bodyPr/>
          <a:lstStyle/>
          <a:p>
            <a:endParaRPr lang="da-DK"/>
          </a:p>
        </p:txBody>
      </p:sp>
      <p:sp>
        <p:nvSpPr>
          <p:cNvPr id="3" name="Pladsholder til indhold 2"/>
          <p:cNvSpPr>
            <a:spLocks noGrp="1"/>
          </p:cNvSpPr>
          <p:nvPr>
            <p:ph sz="quarter" idx="18"/>
          </p:nvPr>
        </p:nvSpPr>
        <p:spPr>
          <a:xfrm>
            <a:off x="457200" y="1098550"/>
            <a:ext cx="4114800" cy="4197350"/>
          </a:xfrm>
        </p:spPr>
        <p:txBody>
          <a:bodyPr/>
          <a:lstStyle/>
          <a:p>
            <a:pPr marL="0" indent="0">
              <a:buNone/>
            </a:pPr>
            <a:r>
              <a:rPr lang="da-DK" sz="950" dirty="0" smtClean="0">
                <a:solidFill>
                  <a:schemeClr val="tx1"/>
                </a:solidFill>
              </a:rPr>
              <a:t>Skolen </a:t>
            </a:r>
            <a:r>
              <a:rPr lang="da-DK" sz="950" dirty="0" smtClean="0"/>
              <a:t>er længst i deres arbejde med implementering af reformens formelle rammer fx ny optagelsesprocedure</a:t>
            </a:r>
            <a:r>
              <a:rPr lang="da-DK" sz="950" dirty="0"/>
              <a:t>, </a:t>
            </a:r>
            <a:r>
              <a:rPr lang="da-DK" sz="950" dirty="0" smtClean="0"/>
              <a:t>årsnorm med mulighed for fleksibelt skema og lærerkompetencer.</a:t>
            </a:r>
          </a:p>
          <a:p>
            <a:pPr marL="0" indent="0">
              <a:buNone/>
            </a:pPr>
            <a:r>
              <a:rPr lang="da-DK" sz="950" dirty="0" smtClean="0"/>
              <a:t>Indføring af lærerteams er ikke implementeret endnu og kan med fordel blive et </a:t>
            </a:r>
            <a:r>
              <a:rPr lang="da-DK" sz="950" dirty="0" smtClean="0">
                <a:solidFill>
                  <a:schemeClr val="tx1"/>
                </a:solidFill>
              </a:rPr>
              <a:t>fokusområde i 2016. </a:t>
            </a:r>
            <a:r>
              <a:rPr lang="da-DK" sz="950" dirty="0" smtClean="0"/>
              <a:t>Pt. er en klasselærer og mentor tilknyttet hver klasse </a:t>
            </a:r>
            <a:r>
              <a:rPr lang="da-DK" sz="950" dirty="0" err="1" smtClean="0"/>
              <a:t>mhp</a:t>
            </a:r>
            <a:r>
              <a:rPr lang="da-DK" sz="950" dirty="0" smtClean="0"/>
              <a:t>. trivsel, fravær og faglige udfordringer, hvilket på sigt kan blive lærerteams. Den fremtidige form ligger dog ikke fast.</a:t>
            </a:r>
            <a:endParaRPr lang="da-DK" sz="950" b="1" dirty="0" smtClean="0">
              <a:solidFill>
                <a:schemeClr val="accent1"/>
              </a:solidFill>
            </a:endParaRPr>
          </a:p>
          <a:p>
            <a:pPr marL="0" indent="0">
              <a:buNone/>
            </a:pPr>
            <a:r>
              <a:rPr lang="da-DK" sz="950" b="1" dirty="0" smtClean="0">
                <a:solidFill>
                  <a:schemeClr val="accent1"/>
                </a:solidFill>
              </a:rPr>
              <a:t>Studieretningslederfunktionen er under udvikling</a:t>
            </a:r>
          </a:p>
          <a:p>
            <a:pPr marL="0" indent="0">
              <a:buNone/>
            </a:pPr>
            <a:r>
              <a:rPr lang="da-DK" sz="950" dirty="0" smtClean="0"/>
              <a:t>Studieretningsteams er nedlagt i 2015. Studielederfunktionen er bibeholdt, dog er antallet reduceret fra fem </a:t>
            </a:r>
            <a:r>
              <a:rPr lang="da-DK" sz="950" dirty="0"/>
              <a:t>til </a:t>
            </a:r>
            <a:r>
              <a:rPr lang="da-DK" sz="950" dirty="0" smtClean="0"/>
              <a:t>tre. Deres </a:t>
            </a:r>
            <a:r>
              <a:rPr lang="da-DK" sz="950" dirty="0"/>
              <a:t>ansvarsområder </a:t>
            </a:r>
            <a:r>
              <a:rPr lang="da-DK" sz="950" dirty="0" smtClean="0"/>
              <a:t>er under udvikling, men ser særligt ud til </a:t>
            </a:r>
            <a:r>
              <a:rPr lang="da-DK" sz="950" dirty="0"/>
              <a:t>at være planlægning, udvikling og toning af </a:t>
            </a:r>
            <a:r>
              <a:rPr lang="da-DK" sz="950" dirty="0" smtClean="0"/>
              <a:t>studieretningerne.</a:t>
            </a:r>
          </a:p>
          <a:p>
            <a:pPr marL="0" indent="0">
              <a:buNone/>
            </a:pPr>
            <a:r>
              <a:rPr lang="da-DK" sz="950" dirty="0" smtClean="0"/>
              <a:t>Studieretningslederfunktionen kan </a:t>
            </a:r>
            <a:r>
              <a:rPr lang="da-DK" sz="950" dirty="0"/>
              <a:t>med fordel </a:t>
            </a:r>
            <a:r>
              <a:rPr lang="da-DK" sz="950" dirty="0" smtClean="0"/>
              <a:t>understøtte reformimplementeringen ved at </a:t>
            </a:r>
            <a:r>
              <a:rPr lang="da-DK" sz="950" dirty="0"/>
              <a:t>varetage administrative funktioner til aflastning af ledelsen samt inddrages i </a:t>
            </a:r>
            <a:r>
              <a:rPr lang="da-DK" sz="950" dirty="0" smtClean="0">
                <a:solidFill>
                  <a:schemeClr val="tx1"/>
                </a:solidFill>
              </a:rPr>
              <a:t>beslutninger, som får konsekvenser for lærernes og elevernes dagligdag.</a:t>
            </a:r>
          </a:p>
          <a:p>
            <a:pPr marL="0" indent="0">
              <a:buNone/>
            </a:pPr>
            <a:r>
              <a:rPr lang="da-DK" sz="950" b="1" dirty="0">
                <a:solidFill>
                  <a:schemeClr val="accent1"/>
                </a:solidFill>
              </a:rPr>
              <a:t>Projektbaseret tværfaglighed uden en formel organisering</a:t>
            </a:r>
          </a:p>
          <a:p>
            <a:pPr marL="0" indent="0">
              <a:buNone/>
            </a:pPr>
            <a:r>
              <a:rPr lang="da-DK" sz="950" dirty="0"/>
              <a:t>GUX Sisimiut har flere gode erfaringer med </a:t>
            </a:r>
            <a:r>
              <a:rPr lang="da-DK" sz="950" dirty="0" smtClean="0"/>
              <a:t>tværfagligt</a:t>
            </a:r>
            <a:endParaRPr lang="da-DK" sz="950" dirty="0">
              <a:solidFill>
                <a:schemeClr val="tx1"/>
              </a:solidFill>
            </a:endParaRPr>
          </a:p>
        </p:txBody>
      </p:sp>
      <p:sp>
        <p:nvSpPr>
          <p:cNvPr id="4" name="Pladsholder til indhold 3"/>
          <p:cNvSpPr>
            <a:spLocks noGrp="1"/>
          </p:cNvSpPr>
          <p:nvPr>
            <p:ph sz="quarter" idx="19"/>
          </p:nvPr>
        </p:nvSpPr>
        <p:spPr>
          <a:xfrm>
            <a:off x="4729163" y="1098550"/>
            <a:ext cx="4110037" cy="4197350"/>
          </a:xfrm>
        </p:spPr>
        <p:txBody>
          <a:bodyPr/>
          <a:lstStyle/>
          <a:p>
            <a:pPr marL="0" indent="0">
              <a:buNone/>
            </a:pPr>
            <a:r>
              <a:rPr lang="da-DK" sz="950" dirty="0" smtClean="0"/>
              <a:t>samarbejde</a:t>
            </a:r>
            <a:r>
              <a:rPr lang="da-DK" sz="950" dirty="0"/>
              <a:t>. </a:t>
            </a:r>
            <a:r>
              <a:rPr lang="da-DK" sz="950" dirty="0" smtClean="0"/>
              <a:t>Af større projekter </a:t>
            </a:r>
            <a:r>
              <a:rPr lang="da-DK" sz="950" dirty="0"/>
              <a:t>med tværfaglig karakter nævnes </a:t>
            </a:r>
            <a:r>
              <a:rPr lang="da-DK" sz="950" dirty="0" err="1"/>
              <a:t>Biophilia</a:t>
            </a:r>
            <a:r>
              <a:rPr lang="da-DK" sz="950" dirty="0"/>
              <a:t>, som </a:t>
            </a:r>
            <a:r>
              <a:rPr lang="da-DK" sz="950" dirty="0" smtClean="0"/>
              <a:t>også </a:t>
            </a:r>
            <a:r>
              <a:rPr lang="da-DK" sz="950" dirty="0"/>
              <a:t>styrker samarbejdet med og bygger bro mellem forskellige uddannelsesinstitutioner og gymnasiet</a:t>
            </a:r>
            <a:r>
              <a:rPr lang="da-DK" sz="950" dirty="0" smtClean="0"/>
              <a:t>.</a:t>
            </a:r>
          </a:p>
          <a:p>
            <a:pPr marL="0" indent="0">
              <a:buNone/>
            </a:pPr>
            <a:r>
              <a:rPr lang="da-DK" sz="950" dirty="0" smtClean="0"/>
              <a:t>Selvom tværfaglighed ikke har været et eksplicit fokusområde for skolen, er </a:t>
            </a:r>
            <a:r>
              <a:rPr lang="da-DK" sz="950" dirty="0"/>
              <a:t>de overordnede rammer for </a:t>
            </a:r>
            <a:r>
              <a:rPr lang="da-DK" sz="950" dirty="0" smtClean="0"/>
              <a:t>tværfaglighed, ifølge rektor, </a:t>
            </a:r>
            <a:r>
              <a:rPr lang="da-DK" sz="950" dirty="0"/>
              <a:t>til stede </a:t>
            </a:r>
            <a:r>
              <a:rPr lang="da-DK" sz="950" dirty="0" smtClean="0"/>
              <a:t>i </a:t>
            </a:r>
            <a:r>
              <a:rPr lang="da-DK" sz="950" dirty="0"/>
              <a:t>form af den projektbaserede undervisning, som de har arbejdet med </a:t>
            </a:r>
            <a:r>
              <a:rPr lang="da-DK" sz="950" dirty="0" smtClean="0"/>
              <a:t>gennem </a:t>
            </a:r>
            <a:r>
              <a:rPr lang="da-DK" sz="950" dirty="0"/>
              <a:t>flere år. </a:t>
            </a:r>
            <a:r>
              <a:rPr lang="da-DK" sz="950" dirty="0" smtClean="0"/>
              <a:t>Det </a:t>
            </a:r>
            <a:r>
              <a:rPr lang="da-DK" sz="950" dirty="0"/>
              <a:t>tværfaglige samarbejde </a:t>
            </a:r>
            <a:r>
              <a:rPr lang="da-DK" sz="950" dirty="0" smtClean="0"/>
              <a:t>foregår dog fortsat </a:t>
            </a:r>
            <a:r>
              <a:rPr lang="da-DK" sz="950" dirty="0"/>
              <a:t>sporadisk og i høj grad på de enkelte </a:t>
            </a:r>
            <a:r>
              <a:rPr lang="da-DK" sz="950" dirty="0" smtClean="0"/>
              <a:t>læreres initiativ.</a:t>
            </a:r>
          </a:p>
          <a:p>
            <a:pPr marL="0" indent="0">
              <a:buNone/>
            </a:pPr>
            <a:r>
              <a:rPr lang="da-DK" sz="950" b="1" dirty="0" smtClean="0">
                <a:solidFill>
                  <a:schemeClr val="accent1"/>
                </a:solidFill>
              </a:rPr>
              <a:t>Andetsprogspædagogik </a:t>
            </a:r>
            <a:r>
              <a:rPr lang="da-DK" sz="950" b="1" dirty="0">
                <a:solidFill>
                  <a:schemeClr val="accent1"/>
                </a:solidFill>
              </a:rPr>
              <a:t>har haft stort fokus det senest </a:t>
            </a:r>
            <a:r>
              <a:rPr lang="da-DK" sz="950" b="1" dirty="0" smtClean="0">
                <a:solidFill>
                  <a:schemeClr val="accent1"/>
                </a:solidFill>
              </a:rPr>
              <a:t>år</a:t>
            </a:r>
          </a:p>
          <a:p>
            <a:pPr marL="0" indent="0">
              <a:buNone/>
            </a:pPr>
            <a:r>
              <a:rPr lang="da-DK" sz="950" dirty="0">
                <a:solidFill>
                  <a:schemeClr val="tx1"/>
                </a:solidFill>
              </a:rPr>
              <a:t>GUX Sisimiut har haft stort fokus på andetsprogspædagogik siden sidste </a:t>
            </a:r>
            <a:r>
              <a:rPr lang="da-DK" sz="950" dirty="0" smtClean="0">
                <a:solidFill>
                  <a:schemeClr val="tx1"/>
                </a:solidFill>
              </a:rPr>
              <a:t>evaluering, hvilket </a:t>
            </a:r>
            <a:r>
              <a:rPr lang="da-DK" sz="950" dirty="0">
                <a:solidFill>
                  <a:schemeClr val="tx1"/>
                </a:solidFill>
              </a:rPr>
              <a:t>kommer </a:t>
            </a:r>
            <a:r>
              <a:rPr lang="da-DK" sz="950" dirty="0" smtClean="0">
                <a:solidFill>
                  <a:schemeClr val="tx1"/>
                </a:solidFill>
              </a:rPr>
              <a:t>til </a:t>
            </a:r>
            <a:r>
              <a:rPr lang="da-DK" sz="950" dirty="0">
                <a:solidFill>
                  <a:schemeClr val="tx1"/>
                </a:solidFill>
              </a:rPr>
              <a:t>udtryk i spørgeskemaundersøgelsen med </a:t>
            </a:r>
            <a:r>
              <a:rPr lang="da-DK" sz="950" dirty="0" smtClean="0">
                <a:solidFill>
                  <a:schemeClr val="tx1"/>
                </a:solidFill>
              </a:rPr>
              <a:t>lærerne, hvor der er sket en markant stigning i andelen, der føler sig klædt på til at varetage en undervisning, som baserer sig på andetsprogspædagogik. Den </a:t>
            </a:r>
            <a:r>
              <a:rPr lang="da-DK" sz="950" dirty="0">
                <a:solidFill>
                  <a:schemeClr val="tx1"/>
                </a:solidFill>
              </a:rPr>
              <a:t>pædagogiske </a:t>
            </a:r>
            <a:r>
              <a:rPr lang="da-DK" sz="950" dirty="0" smtClean="0">
                <a:solidFill>
                  <a:schemeClr val="tx1"/>
                </a:solidFill>
              </a:rPr>
              <a:t>konsulent </a:t>
            </a:r>
            <a:r>
              <a:rPr lang="da-DK" sz="950" dirty="0">
                <a:solidFill>
                  <a:schemeClr val="tx1"/>
                </a:solidFill>
              </a:rPr>
              <a:t>har været ansvarlig for at initiere en række andetsprogspædagogiske tiltag. </a:t>
            </a:r>
            <a:r>
              <a:rPr lang="da-DK" sz="950" dirty="0" smtClean="0">
                <a:solidFill>
                  <a:schemeClr val="tx1"/>
                </a:solidFill>
              </a:rPr>
              <a:t>Fx </a:t>
            </a:r>
            <a:r>
              <a:rPr lang="da-DK" sz="950" dirty="0">
                <a:solidFill>
                  <a:schemeClr val="tx1"/>
                </a:solidFill>
              </a:rPr>
              <a:t>er der i forbindelse med pædagogiske dage gennemført et </a:t>
            </a:r>
            <a:r>
              <a:rPr lang="da-DK" sz="950" dirty="0" err="1">
                <a:solidFill>
                  <a:schemeClr val="tx1"/>
                </a:solidFill>
              </a:rPr>
              <a:t>Flipped</a:t>
            </a:r>
            <a:r>
              <a:rPr lang="da-DK" sz="950" dirty="0">
                <a:solidFill>
                  <a:schemeClr val="tx1"/>
                </a:solidFill>
              </a:rPr>
              <a:t> </a:t>
            </a:r>
            <a:r>
              <a:rPr lang="da-DK" sz="950" dirty="0" smtClean="0">
                <a:solidFill>
                  <a:schemeClr val="tx1"/>
                </a:solidFill>
              </a:rPr>
              <a:t>Learning-forløb, hvor lærerne fik </a:t>
            </a:r>
            <a:r>
              <a:rPr lang="da-DK" sz="950" dirty="0">
                <a:solidFill>
                  <a:schemeClr val="tx1"/>
                </a:solidFill>
              </a:rPr>
              <a:t>genopfrisket de andetsprogspædagogiske </a:t>
            </a:r>
            <a:r>
              <a:rPr lang="da-DK" sz="950" dirty="0" smtClean="0">
                <a:solidFill>
                  <a:schemeClr val="tx1"/>
                </a:solidFill>
              </a:rPr>
              <a:t>muligheder</a:t>
            </a:r>
            <a:r>
              <a:rPr lang="da-DK" sz="950" dirty="0">
                <a:solidFill>
                  <a:schemeClr val="tx1"/>
                </a:solidFill>
              </a:rPr>
              <a:t>. De interviewede lærere fortæller, at initiativerne er gode og har bidraget til refleksion om andetsprogspædagogikken. </a:t>
            </a:r>
            <a:endParaRPr lang="da-DK" sz="950" dirty="0" smtClean="0">
              <a:solidFill>
                <a:schemeClr val="tx1"/>
              </a:solidFill>
            </a:endParaRPr>
          </a:p>
        </p:txBody>
      </p:sp>
      <p:sp>
        <p:nvSpPr>
          <p:cNvPr id="5" name="Pladsholder til sidefod 4"/>
          <p:cNvSpPr>
            <a:spLocks noGrp="1"/>
          </p:cNvSpPr>
          <p:nvPr>
            <p:ph type="ftr" sz="quarter" idx="20"/>
          </p:nvPr>
        </p:nvSpPr>
        <p:spPr/>
        <p:txBody>
          <a:bodyPr/>
          <a:lstStyle/>
          <a:p>
            <a:pPr>
              <a:defRPr/>
            </a:pPr>
            <a:endParaRPr lang="en-US" dirty="0"/>
          </a:p>
        </p:txBody>
      </p:sp>
      <p:sp>
        <p:nvSpPr>
          <p:cNvPr id="6" name="Pladsholder til diasnummer 5"/>
          <p:cNvSpPr>
            <a:spLocks noGrp="1"/>
          </p:cNvSpPr>
          <p:nvPr>
            <p:ph type="sldNum" sz="quarter" idx="21"/>
          </p:nvPr>
        </p:nvSpPr>
        <p:spPr/>
        <p:txBody>
          <a:bodyPr/>
          <a:lstStyle/>
          <a:p>
            <a:pPr>
              <a:defRPr/>
            </a:pPr>
            <a:r>
              <a:rPr lang="en-US" smtClean="0"/>
              <a:t> </a:t>
            </a:r>
            <a:fld id="{BDE1EFA8-517E-F143-8E7A-2A700F90BB96}" type="slidenum">
              <a:rPr lang="en-US" smtClean="0"/>
              <a:pPr>
                <a:defRPr/>
              </a:pPr>
              <a:t>9</a:t>
            </a:fld>
            <a:endParaRPr lang="en-US" dirty="0"/>
          </a:p>
        </p:txBody>
      </p:sp>
      <p:sp>
        <p:nvSpPr>
          <p:cNvPr id="7" name="Titel 6"/>
          <p:cNvSpPr>
            <a:spLocks noGrp="1"/>
          </p:cNvSpPr>
          <p:nvPr>
            <p:ph type="title"/>
          </p:nvPr>
        </p:nvSpPr>
        <p:spPr/>
        <p:txBody>
          <a:bodyPr/>
          <a:lstStyle/>
          <a:p>
            <a:r>
              <a:rPr lang="da-DK" dirty="0" smtClean="0"/>
              <a:t>GUX Sisimiut - implementeringsstatus</a:t>
            </a:r>
            <a:endParaRPr lang="da-DK" dirty="0"/>
          </a:p>
        </p:txBody>
      </p:sp>
    </p:spTree>
    <p:extLst>
      <p:ext uri="{BB962C8B-B14F-4D97-AF65-F5344CB8AC3E}">
        <p14:creationId xmlns:p14="http://schemas.microsoft.com/office/powerpoint/2010/main" val="2468524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0PjJpiV7Ug7FyyTkIUuLDb"/>
</p:tagLst>
</file>

<file path=ppt/tags/tag2.xml><?xml version="1.0" encoding="utf-8"?>
<p:tagLst xmlns:a="http://schemas.openxmlformats.org/drawingml/2006/main" xmlns:r="http://schemas.openxmlformats.org/officeDocument/2006/relationships" xmlns:p="http://schemas.openxmlformats.org/presentationml/2006/main">
  <p:tag name="DVSHAPEID" val="Pey1jXTPC7T6gfZEcHQHJj"/>
</p:tagLst>
</file>

<file path=ppt/theme/theme1.xml><?xml version="1.0" encoding="utf-8"?>
<a:theme xmlns:a="http://schemas.openxmlformats.org/drawingml/2006/main" name="Epinion_Preso_Template3">
  <a:themeElements>
    <a:clrScheme name="Epinion Colors">
      <a:dk1>
        <a:sysClr val="windowText" lastClr="000000"/>
      </a:dk1>
      <a:lt1>
        <a:sysClr val="window" lastClr="FFFFFF"/>
      </a:lt1>
      <a:dk2>
        <a:srgbClr val="C00000"/>
      </a:dk2>
      <a:lt2>
        <a:srgbClr val="EEECE1"/>
      </a:lt2>
      <a:accent1>
        <a:srgbClr val="E3323D"/>
      </a:accent1>
      <a:accent2>
        <a:srgbClr val="54B948"/>
      </a:accent2>
      <a:accent3>
        <a:srgbClr val="2ABDBB"/>
      </a:accent3>
      <a:accent4>
        <a:srgbClr val="BCD631"/>
      </a:accent4>
      <a:accent5>
        <a:srgbClr val="F36C21"/>
      </a:accent5>
      <a:accent6>
        <a:srgbClr val="EE2B77"/>
      </a:accent6>
      <a:hlink>
        <a:srgbClr val="EB2C3A"/>
      </a:hlink>
      <a:folHlink>
        <a:srgbClr val="EB2C3A"/>
      </a:folHlink>
    </a:clrScheme>
    <a:fontScheme name="Custom 1">
      <a:majorFont>
        <a:latin typeface="Purista SemiBol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prstDash val="soli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4000"/>
          </a:lnSpc>
          <a:spcBef>
            <a:spcPts val="200"/>
          </a:spcBef>
          <a:spcAft>
            <a:spcPts val="200"/>
          </a:spcAft>
          <a:defRPr sz="1100" dirty="0" err="1" smtClean="0">
            <a:latin typeface="+mn-lt"/>
            <a:cs typeface="Myriad Pro Light"/>
          </a:defRPr>
        </a:defPPr>
      </a:lstStyle>
    </a:txDef>
  </a:objectDefaults>
  <a:extraClrSchemeLst/>
  <a:custClrLst>
    <a:custClr name="Red Hue">
      <a:srgbClr val="E3303D"/>
    </a:custClr>
    <a:custClr name="Red Shade">
      <a:srgbClr val="A41E22"/>
    </a:custClr>
    <a:custClr name="Red Uppertint">
      <a:srgbClr val="F15D54"/>
    </a:custClr>
    <a:custClr name="Red Lowertint">
      <a:srgbClr val="F37A73"/>
    </a:custClr>
    <a:custClr name="Orange Hue">
      <a:srgbClr val="F26C23"/>
    </a:custClr>
    <a:custClr name="Orange Shade">
      <a:srgbClr val="A64F24"/>
    </a:custClr>
    <a:custClr name="Orange Uppertint">
      <a:srgbClr val="F68A20"/>
    </a:custClr>
    <a:custClr name="Orange Lowertint">
      <a:srgbClr val="F9A65B"/>
    </a:custClr>
    <a:custClr name="Fuego Hue">
      <a:srgbClr val="BBD531"/>
    </a:custClr>
    <a:custClr name="Fuego Shade">
      <a:srgbClr val="81A03D"/>
    </a:custClr>
    <a:custClr name="Fuego Uppertint">
      <a:srgbClr val="C9DE77"/>
    </a:custClr>
    <a:custClr name="Fuego Lowertint">
      <a:srgbClr val="D4E38A"/>
    </a:custClr>
    <a:custClr name="Green Hue">
      <a:srgbClr val="54B848"/>
    </a:custClr>
    <a:custClr name="Green Shade">
      <a:srgbClr val="298440"/>
    </a:custClr>
    <a:custClr name="Green Uppertint">
      <a:srgbClr val="83C453"/>
    </a:custClr>
    <a:custClr name="Green Lowertint">
      <a:srgbClr val="A9D383"/>
    </a:custClr>
    <a:custClr name="Cyan Hue">
      <a:srgbClr val="2BBDBA"/>
    </a:custClr>
    <a:custClr name="Cyan Shade">
      <a:srgbClr val="028C8F"/>
    </a:custClr>
    <a:custClr name="Cyan Uppertint">
      <a:srgbClr val="7DCDCA"/>
    </a:custClr>
    <a:custClr name="Cyan Lowertint">
      <a:srgbClr val="A2DADD"/>
    </a:custClr>
    <a:custClr name="Pink Hue">
      <a:srgbClr val="ED2C77"/>
    </a:custClr>
    <a:custClr name="Pink Shade">
      <a:srgbClr val="9A1C4E"/>
    </a:custClr>
    <a:custClr name="Pink Uppertint">
      <a:srgbClr val="F05F90"/>
    </a:custClr>
    <a:custClr name="Pink Lowertint">
      <a:srgbClr val="F075A1"/>
    </a:custClr>
    <a:custClr name="H1">
      <a:srgbClr val="221E1F"/>
    </a:custClr>
    <a:custClr name="H2">
      <a:srgbClr val="414042"/>
    </a:custClr>
    <a:custClr name="H3">
      <a:srgbClr val="58595B"/>
    </a:custClr>
    <a:custClr name="H4">
      <a:srgbClr val="6D6E71"/>
    </a:custClr>
    <a:custClr name="M1">
      <a:srgbClr val="808285"/>
    </a:custClr>
    <a:custClr name="M2">
      <a:srgbClr val="929497"/>
    </a:custClr>
    <a:custClr name="M3">
      <a:srgbClr val="A7A9AC"/>
    </a:custClr>
    <a:custClr name="M4">
      <a:srgbClr val="BCBDBF"/>
    </a:custClr>
    <a:custClr name="L1">
      <a:srgbClr val="D1D3D4"/>
    </a:custClr>
    <a:custClr name="L2">
      <a:srgbClr val="E6E7E7"/>
    </a:custClr>
    <a:custClr name="L3">
      <a:srgbClr val="F1F1F2"/>
    </a:custClr>
    <a:custClr name="L4">
      <a:srgbClr val="FFFFFF"/>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Document" ma:contentTypeID="0x0101001C76984C85AAA442BFB28376E85E4D16" ma:contentTypeVersion="2" ma:contentTypeDescription="Create a new document." ma:contentTypeScope="" ma:versionID="169bbd8dbec99b444dc91f0dbceb2c06">
  <xsd:schema xmlns:xsd="http://www.w3.org/2001/XMLSchema" xmlns:xs="http://www.w3.org/2001/XMLSchema" xmlns:p="http://schemas.microsoft.com/office/2006/metadata/properties" xmlns:ns2="00059b11-ac13-4136-a4ac-7ea41b3e3f59" targetNamespace="http://schemas.microsoft.com/office/2006/metadata/properties" ma:root="true" ma:fieldsID="02ded79b787577d47b72aea09ae0cd23" ns2:_="">
    <xsd:import namespace="00059b11-ac13-4136-a4ac-7ea41b3e3f59"/>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059b11-ac13-4136-a4ac-7ea41b3e3f59" elementFormDefault="qualified">
    <xsd:import namespace="http://schemas.microsoft.com/office/2006/documentManagement/types"/>
    <xsd:import namespace="http://schemas.microsoft.com/office/infopath/2007/PartnerControls"/>
    <xsd:element name="Category" ma:index="8" nillable="true" ma:displayName="Category" ma:default="05. Others" ma:format="Dropdown" ma:internalName="Category">
      <xsd:simpleType>
        <xsd:restriction base="dms:Choice">
          <xsd:enumeration value="01. Tablular report templates"/>
          <xsd:enumeration value="02. Power Point templates"/>
          <xsd:enumeration value="03. Order Form"/>
          <xsd:enumeration value="04. Proposal templates_word"/>
          <xsd:enumeration value="05. Othe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xmlns:pc="http://schemas.microsoft.com/office/infopath/2007/PartnerControls">
  <documentManagement>
    <Category xmlns="00059b11-ac13-4136-a4ac-7ea41b3e3f59">02. Power Point templates</Category>
  </documentManagement>
</p:properties>
</file>

<file path=customXml/itemProps1.xml><?xml version="1.0" encoding="utf-8"?>
<ds:datastoreItem xmlns:ds="http://schemas.openxmlformats.org/officeDocument/2006/customXml" ds:itemID="{6CDE6A5A-DBC7-479C-93A7-D45FD10DC350}">
  <ds:schemaRefs>
    <ds:schemaRef ds:uri="http://schemas.microsoft.com/sharepoint/v3/contenttype/forms"/>
  </ds:schemaRefs>
</ds:datastoreItem>
</file>

<file path=customXml/itemProps2.xml><?xml version="1.0" encoding="utf-8"?>
<ds:datastoreItem xmlns:ds="http://schemas.openxmlformats.org/officeDocument/2006/customXml" ds:itemID="{7D901136-84D8-49BF-B59F-3ED43D975BCA}">
  <ds:schemaRefs>
    <ds:schemaRef ds:uri="ESRI.ArcGIS.Mapping.OfficeIntegration.PowerPointInfo"/>
  </ds:schemaRefs>
</ds:datastoreItem>
</file>

<file path=customXml/itemProps3.xml><?xml version="1.0" encoding="utf-8"?>
<ds:datastoreItem xmlns:ds="http://schemas.openxmlformats.org/officeDocument/2006/customXml" ds:itemID="{59E7DB54-5A3B-483A-96BA-DFA995D8F1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059b11-ac13-4136-a4ac-7ea41b3e3f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08E095-64EC-4403-8100-8E1107593F3E}">
  <ds:schemaRefs>
    <ds:schemaRef ds:uri="ESRI.ArcGIS.Mapping.OfficeIntegration.PowerPointInfo"/>
  </ds:schemaRefs>
</ds:datastoreItem>
</file>

<file path=customXml/itemProps5.xml><?xml version="1.0" encoding="utf-8"?>
<ds:datastoreItem xmlns:ds="http://schemas.openxmlformats.org/officeDocument/2006/customXml" ds:itemID="{39EA7A95-0640-4D8E-A89F-96EBFA8B6B58}">
  <ds:schemaRefs>
    <ds:schemaRef ds:uri="http://purl.org/dc/terms/"/>
    <ds:schemaRef ds:uri="http://purl.org/dc/elements/1.1/"/>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00059b11-ac13-4136-a4ac-7ea41b3e3f59"/>
  </ds:schemaRefs>
</ds:datastoreItem>
</file>

<file path=docProps/app.xml><?xml version="1.0" encoding="utf-8"?>
<Properties xmlns="http://schemas.openxmlformats.org/officeDocument/2006/extended-properties" xmlns:vt="http://schemas.openxmlformats.org/officeDocument/2006/docPropsVTypes">
  <Template/>
  <TotalTime>15987</TotalTime>
  <Words>6523</Words>
  <Application>Microsoft Office PowerPoint</Application>
  <PresentationFormat>Skærmshow (16:10)</PresentationFormat>
  <Paragraphs>524</Paragraphs>
  <Slides>33</Slides>
  <Notes>24</Notes>
  <HiddenSlides>0</HiddenSlides>
  <MMClips>0</MMClips>
  <ScaleCrop>false</ScaleCrop>
  <HeadingPairs>
    <vt:vector size="4" baseType="variant">
      <vt:variant>
        <vt:lpstr>Tema</vt:lpstr>
      </vt:variant>
      <vt:variant>
        <vt:i4>1</vt:i4>
      </vt:variant>
      <vt:variant>
        <vt:lpstr>Diastitler</vt:lpstr>
      </vt:variant>
      <vt:variant>
        <vt:i4>33</vt:i4>
      </vt:variant>
    </vt:vector>
  </HeadingPairs>
  <TitlesOfParts>
    <vt:vector size="34" baseType="lpstr">
      <vt:lpstr>Epinion_Preso_Template3</vt:lpstr>
      <vt:lpstr>Evaluering af gymnasiereformen</vt:lpstr>
      <vt:lpstr>PowerPoint-præsentation</vt:lpstr>
      <vt:lpstr>Indledning</vt:lpstr>
      <vt:lpstr>Status på implementerings-processen</vt:lpstr>
      <vt:lpstr>Status på implementeringsprocessen</vt:lpstr>
      <vt:lpstr>Status på implementeringsprocessen (2)</vt:lpstr>
      <vt:lpstr>GUX Aasiaat - implementeringsstatus</vt:lpstr>
      <vt:lpstr>GUX Nuuk - implementeringsstatus</vt:lpstr>
      <vt:lpstr>GUX Sisimiut - implementeringsstatus</vt:lpstr>
      <vt:lpstr>GUX Qaqortoq - implementeringsstatus</vt:lpstr>
      <vt:lpstr>Optag, fastholdelse og gennemførsel</vt:lpstr>
      <vt:lpstr>Tilgang og gennemførsel</vt:lpstr>
      <vt:lpstr>Fuldførelsesprocenter</vt:lpstr>
      <vt:lpstr>Fuldførelsesprocenter</vt:lpstr>
      <vt:lpstr>Optagelsesprøve og gennemsnitsalder</vt:lpstr>
      <vt:lpstr>Trivsel og fravær</vt:lpstr>
      <vt:lpstr>Fokus på trivsel, fravær, kollegieliv og vejledning</vt:lpstr>
      <vt:lpstr>Fremmødefravær fra skoleåret 2014/2015</vt:lpstr>
      <vt:lpstr>Fremmødefravær i skoleårene 12/13, 13/14 og 14/15</vt:lpstr>
      <vt:lpstr>Skriftligt fravær i skoleårene 12/13, 13/14 og 14/15</vt:lpstr>
      <vt:lpstr>Forskelle i fravær for skoleåret 2014/2015</vt:lpstr>
      <vt:lpstr>Varians i fravær for skoleåret 2014/2015 (fortsat)</vt:lpstr>
      <vt:lpstr>Initiativer med det formål at nedbringe fraværet</vt:lpstr>
      <vt:lpstr>Faglige og sproglige udfordringer</vt:lpstr>
      <vt:lpstr>Faglige og sproglige udfordringer</vt:lpstr>
      <vt:lpstr>Studieparathed og studiekompeten-cer</vt:lpstr>
      <vt:lpstr>Studieparathed </vt:lpstr>
      <vt:lpstr>Studieparathed (2) </vt:lpstr>
      <vt:lpstr>Studiekompetencer</vt:lpstr>
      <vt:lpstr>Metode og datagrundlag</vt:lpstr>
      <vt:lpstr>Evalueringsmetode</vt:lpstr>
      <vt:lpstr>Datagrundlag 2015</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Huu Phuc</dc:creator>
  <cp:lastModifiedBy>Astrid Maria Spring Öberg</cp:lastModifiedBy>
  <cp:revision>762</cp:revision>
  <cp:lastPrinted>2016-02-22T20:36:46Z</cp:lastPrinted>
  <dcterms:created xsi:type="dcterms:W3CDTF">2012-11-15T06:26:57Z</dcterms:created>
  <dcterms:modified xsi:type="dcterms:W3CDTF">2016-04-08T17:51:55Z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2046d325-69c2-42d9-a809-6ba55e619250</vt:lpwstr>
  </property>
  <property fmtid="{D5CDD505-2E9C-101B-9397-08002B2CF9AE}" pid="3" name="ContentTypeId">
    <vt:lpwstr>0x0101001C76984C85AAA442BFB28376E85E4D16</vt:lpwstr>
  </property>
</Properties>
</file>