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l-G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22" name="Und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20" name="Pladsholder til sidefod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l-GL"/>
          </a:p>
        </p:txBody>
      </p:sp>
      <p:sp>
        <p:nvSpPr>
          <p:cNvPr id="10" name="Pladsholder til dias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l-GL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l-GL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l-GL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l-GL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  <p:sp>
        <p:nvSpPr>
          <p:cNvPr id="10" name="Rektangel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l-GL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l-GL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l-GL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l-GL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  <p:sp>
        <p:nvSpPr>
          <p:cNvPr id="6" name="Rektangel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l-GL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l-GL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  <p:sp>
        <p:nvSpPr>
          <p:cNvPr id="8" name="Rektangel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9" name="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an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Pladsholder til titel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9" name="Pladsholder til teks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24" name="Pladsholder til dato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68623E-027B-49AB-84DD-6F05FAE54562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10" name="Pladsholder til sidefod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l-GL"/>
          </a:p>
        </p:txBody>
      </p:sp>
      <p:sp>
        <p:nvSpPr>
          <p:cNvPr id="22" name="Pladsholder til diasnumm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9601857-BE23-4719-A630-78FB2FE964E7}" type="slidenum">
              <a:rPr lang="kl-GL" smtClean="0"/>
              <a:t>‹nr.›</a:t>
            </a:fld>
            <a:endParaRPr lang="kl-GL"/>
          </a:p>
        </p:txBody>
      </p:sp>
      <p:sp>
        <p:nvSpPr>
          <p:cNvPr id="15" name="Rektangel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l-GL" dirty="0" smtClean="0"/>
              <a:t>Kalaallisut ilitsoqqussarinagu</a:t>
            </a:r>
            <a:endParaRPr lang="kl-GL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l-GL" dirty="0" smtClean="0"/>
              <a:t>Oqaluttariarsorluni soraarummeerneq</a:t>
            </a:r>
            <a:endParaRPr lang="kl-GL" dirty="0"/>
          </a:p>
        </p:txBody>
      </p:sp>
    </p:spTree>
    <p:extLst>
      <p:ext uri="{BB962C8B-B14F-4D97-AF65-F5344CB8AC3E}">
        <p14:creationId xmlns:p14="http://schemas.microsoft.com/office/powerpoint/2010/main" val="283089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 smtClean="0"/>
              <a:t>Ilikk. Pilers.: Soraarummeerneq </a:t>
            </a:r>
            <a:endParaRPr lang="kl-GL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l-GL" dirty="0"/>
              <a:t>Minutsit </a:t>
            </a:r>
            <a:r>
              <a:rPr lang="kl-GL" dirty="0" smtClean="0"/>
              <a:t>tallimat </a:t>
            </a:r>
            <a:r>
              <a:rPr lang="kl-GL" dirty="0"/>
              <a:t>siulliit ¼ ns </a:t>
            </a:r>
            <a:r>
              <a:rPr lang="kl-GL" dirty="0" smtClean="0"/>
              <a:t>qallunaatuunngortitsineq </a:t>
            </a:r>
            <a:endParaRPr lang="kl-GL" dirty="0"/>
          </a:p>
          <a:p>
            <a:r>
              <a:rPr lang="kl-GL" dirty="0"/>
              <a:t>Minutsit 10 miss. </a:t>
            </a:r>
            <a:r>
              <a:rPr lang="kl-GL" dirty="0" smtClean="0"/>
              <a:t>makitaq nalunngisaq pillugu </a:t>
            </a:r>
            <a:r>
              <a:rPr lang="kl-GL" dirty="0"/>
              <a:t>kalaallisut oqaloqatigiinneq</a:t>
            </a:r>
          </a:p>
          <a:p>
            <a:r>
              <a:rPr lang="kl-GL" dirty="0"/>
              <a:t>Minutsit 10 miss allalluni projektiliarisimasaq pillugu qallunaatut </a:t>
            </a:r>
            <a:r>
              <a:rPr lang="kl-GL" dirty="0" smtClean="0"/>
              <a:t>saqqummiineq</a:t>
            </a:r>
          </a:p>
          <a:p>
            <a:r>
              <a:rPr lang="kl-GL" dirty="0" smtClean="0"/>
              <a:t>Miss. 5min  10 min  10 min.</a:t>
            </a:r>
            <a:endParaRPr lang="kl-GL" dirty="0"/>
          </a:p>
        </p:txBody>
      </p:sp>
    </p:spTree>
    <p:extLst>
      <p:ext uri="{BB962C8B-B14F-4D97-AF65-F5344CB8AC3E}">
        <p14:creationId xmlns:p14="http://schemas.microsoft.com/office/powerpoint/2010/main" val="3288696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/>
              <a:t>Naliliiniarnermi tunngavissat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l-GL" dirty="0" smtClean="0"/>
              <a:t>Paasineqarsinnaasumik nattaqqallisaanngitsumillu </a:t>
            </a:r>
            <a:r>
              <a:rPr lang="kl-GL" dirty="0"/>
              <a:t>oqalunneq,</a:t>
            </a:r>
          </a:p>
          <a:p>
            <a:r>
              <a:rPr lang="kl-GL" dirty="0" smtClean="0"/>
              <a:t>Attaveqarsinnaanikkut </a:t>
            </a:r>
            <a:r>
              <a:rPr lang="kl-GL" dirty="0"/>
              <a:t>piginnaasat,</a:t>
            </a:r>
          </a:p>
          <a:p>
            <a:r>
              <a:rPr lang="kl-GL" dirty="0" smtClean="0"/>
              <a:t>Oqaatsit </a:t>
            </a:r>
            <a:r>
              <a:rPr lang="kl-GL" dirty="0"/>
              <a:t>naqitanut tunngasut atorsinnaaneri, oqaaseqatigiit sananeqaataat kalaallisullu eqqukannersumik oqariartaaseqarnermi piginnaasat</a:t>
            </a:r>
          </a:p>
          <a:p>
            <a:r>
              <a:rPr lang="kl-GL" dirty="0"/>
              <a:t>A</a:t>
            </a:r>
            <a:r>
              <a:rPr lang="kl-GL" dirty="0" smtClean="0"/>
              <a:t>tuakkanik </a:t>
            </a:r>
            <a:r>
              <a:rPr lang="kl-GL" dirty="0"/>
              <a:t>paasisassarsiorfinnik atuisinnaaneq aamma piareersaqqaarnagu naqitanik nutserinermi paasisaqarsinnaaneq,</a:t>
            </a:r>
          </a:p>
          <a:p>
            <a:r>
              <a:rPr lang="kl-GL" dirty="0"/>
              <a:t>S</a:t>
            </a:r>
            <a:r>
              <a:rPr lang="kl-GL" dirty="0" smtClean="0"/>
              <a:t>aqqummiineq makitamillu </a:t>
            </a:r>
            <a:r>
              <a:rPr lang="kl-GL" dirty="0"/>
              <a:t>paasinninneq </a:t>
            </a:r>
          </a:p>
          <a:p>
            <a:r>
              <a:rPr lang="kl-GL" dirty="0" smtClean="0"/>
              <a:t>Tamakkiisumik </a:t>
            </a:r>
            <a:r>
              <a:rPr lang="kl-GL" dirty="0"/>
              <a:t>isiginnissinnaaneq ataqatigiissitsisinnaanerlu.</a:t>
            </a:r>
          </a:p>
          <a:p>
            <a:endParaRPr lang="kl-GL" dirty="0"/>
          </a:p>
        </p:txBody>
      </p:sp>
    </p:spTree>
    <p:extLst>
      <p:ext uri="{BB962C8B-B14F-4D97-AF65-F5344CB8AC3E}">
        <p14:creationId xmlns:p14="http://schemas.microsoft.com/office/powerpoint/2010/main" val="2992496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l-GL" dirty="0" smtClean="0"/>
              <a:t>Soraarummeerutitut ass. 1</a:t>
            </a:r>
            <a:endParaRPr lang="kl-GL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3550986"/>
              </p:ext>
            </p:extLst>
          </p:nvPr>
        </p:nvGraphicFramePr>
        <p:xfrm>
          <a:off x="1435100" y="1447800"/>
          <a:ext cx="749935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1) Qallunaatuunngortitassaq (max 5 min)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Naome 13-inik qatannguteqarpoq (</a:t>
                      </a:r>
                      <a:r>
                        <a:rPr lang="fi-FI" dirty="0" smtClean="0"/>
                        <a:t>Naleqqat,  8.klassinut kalaallisut ilinniutit)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2) Kalaallisut oqaloqatigiissutissaq: Atuarsimasaq </a:t>
                      </a:r>
                    </a:p>
                    <a:p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Tillinniat,  Minitornerit 4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Apeqqutit:</a:t>
                      </a:r>
                    </a:p>
                    <a:p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Oqaluttuaq qanoq imaqarpa? Tillinneq qanoq isumaqarfigaajuk. Soormitaavaana tillinniartoqartartoq?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3) Kulturimut tunngasumik projektiliaq</a:t>
                      </a:r>
                    </a:p>
                    <a:p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Qallunaatut saqqummiunneqassaaq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822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 smtClean="0"/>
              <a:t>Soraarummeerutitut ass 2</a:t>
            </a:r>
            <a:endParaRPr lang="kl-GL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190429"/>
              </p:ext>
            </p:extLst>
          </p:nvPr>
        </p:nvGraphicFramePr>
        <p:xfrm>
          <a:off x="1435100" y="1447800"/>
          <a:ext cx="7499350" cy="3114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1)</a:t>
                      </a:r>
                      <a:r>
                        <a:rPr lang="kl-GL" baseline="0" dirty="0" smtClean="0"/>
                        <a:t> </a:t>
                      </a:r>
                      <a:r>
                        <a:rPr lang="kl-GL" dirty="0" smtClean="0"/>
                        <a:t>Qallunaatuunngortitassaq (max 5 min)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Arnaq naartooq (Kakillarnaq,  Uullat Geisler,  Ilinniusiorfik, 2008</a:t>
                      </a:r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2) Kalaallisut oqaloqatigiissutissaq: Atuarsimasaq</a:t>
                      </a:r>
                    </a:p>
                    <a:p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Juuna, Naleqqat 8,</a:t>
                      </a:r>
                      <a:r>
                        <a:rPr lang="kl-GL" baseline="0" dirty="0" smtClean="0"/>
                        <a:t> Ilinniusiorfik 2008.</a:t>
                      </a:r>
                      <a:endParaRPr lang="kl-GL" dirty="0" smtClean="0"/>
                    </a:p>
                    <a:p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Apeqqutit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Juuna ilisaritiguk.  </a:t>
                      </a:r>
                    </a:p>
                    <a:p>
                      <a:r>
                        <a:rPr lang="kl-GL" dirty="0" smtClean="0"/>
                        <a:t>Apersortinneq qanoq isumaqarpa? Sunngiffik qanoq atorneqarsinnaava? 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3) Kulturimut tunngasumik</a:t>
                      </a:r>
                      <a:r>
                        <a:rPr lang="kl-GL" baseline="0" dirty="0" smtClean="0"/>
                        <a:t> proketiliaq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Qallunaatut saqqummiunneqassaaq</a:t>
                      </a:r>
                      <a:endParaRPr lang="kl-G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287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 smtClean="0"/>
              <a:t>Soraarummeerutitut ass 3</a:t>
            </a:r>
            <a:endParaRPr lang="kl-GL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642868"/>
              </p:ext>
            </p:extLst>
          </p:nvPr>
        </p:nvGraphicFramePr>
        <p:xfrm>
          <a:off x="1435100" y="1447800"/>
          <a:ext cx="7499350" cy="3937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1) Qallunaatuunngortitassaq (max 5</a:t>
                      </a:r>
                      <a:r>
                        <a:rPr lang="kl-GL" baseline="0" dirty="0" smtClean="0"/>
                        <a:t> min)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Ilinniagaqaqqaarit meeqqiortinnak . (Sila, Upernaaq 2009).</a:t>
                      </a:r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2) Kalaallisut oqaloqatigiissutissaq: Atuarsimasaq</a:t>
                      </a:r>
                    </a:p>
                    <a:p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”Kaassassuk atorunnaarli” AG 5.maj 2009</a:t>
                      </a:r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Apeqqutit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Allaatigisaq qanoq imaqarpa? Kaassassuup kaavinneqartarnera qanoq isumaqartinneqarsinnaava? Illit Kaassassuk qanoq isumaqartippiuk? Namminersulerneq qanoq isumaqarfigaajuk? 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3) Kulturimut tunngasumik projektiliaq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Qallunaatut saqqummiunneqassaaq</a:t>
                      </a:r>
                      <a:endParaRPr lang="kl-G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372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mbusfletværk">
  <a:themeElements>
    <a:clrScheme name="Bambusfletværk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Bambusfletværk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mbusfletvær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</TotalTime>
  <Words>242</Words>
  <Application>Microsoft Office PowerPoint</Application>
  <PresentationFormat>Skærmshow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6</vt:i4>
      </vt:variant>
    </vt:vector>
  </HeadingPairs>
  <TitlesOfParts>
    <vt:vector size="7" baseType="lpstr">
      <vt:lpstr>Bambusfletværk</vt:lpstr>
      <vt:lpstr>Kalaallisut ilitsoqqussarinagu</vt:lpstr>
      <vt:lpstr>Ilikk. Pilers.: Soraarummeerneq </vt:lpstr>
      <vt:lpstr>Naliliiniarnermi tunngavissat</vt:lpstr>
      <vt:lpstr>Soraarummeerutitut ass. 1</vt:lpstr>
      <vt:lpstr>Soraarummeerutitut ass 2</vt:lpstr>
      <vt:lpstr>Soraarummeerutitut ass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Kalaallisut ilitsoqqussarinagu</dc:title>
  <dc:creator>Eva Møller Thomasen</dc:creator>
  <cp:lastModifiedBy>Eva Møller Thomasen</cp:lastModifiedBy>
  <cp:revision>5</cp:revision>
  <dcterms:created xsi:type="dcterms:W3CDTF">2015-03-17T17:49:53Z</dcterms:created>
  <dcterms:modified xsi:type="dcterms:W3CDTF">2015-03-20T13:38:43Z</dcterms:modified>
</cp:coreProperties>
</file>